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2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theme/theme3.xml" ContentType="application/vnd.openxmlformats-officedocument.theme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907" r:id="rId2"/>
    <p:sldMasterId id="2147483824" r:id="rId3"/>
    <p:sldMasterId id="2147483783" r:id="rId4"/>
  </p:sldMasterIdLst>
  <p:notesMasterIdLst>
    <p:notesMasterId r:id="rId18"/>
  </p:notesMasterIdLst>
  <p:sldIdLst>
    <p:sldId id="562" r:id="rId5"/>
    <p:sldId id="510" r:id="rId6"/>
    <p:sldId id="517" r:id="rId7"/>
    <p:sldId id="543" r:id="rId8"/>
    <p:sldId id="544" r:id="rId9"/>
    <p:sldId id="549" r:id="rId10"/>
    <p:sldId id="559" r:id="rId11"/>
    <p:sldId id="561" r:id="rId12"/>
    <p:sldId id="551" r:id="rId13"/>
    <p:sldId id="560" r:id="rId14"/>
    <p:sldId id="507" r:id="rId15"/>
    <p:sldId id="501" r:id="rId16"/>
    <p:sldId id="563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黑体" pitchFamily="49" charset="-122"/>
      <p:regular r:id="rId23"/>
    </p:embeddedFont>
    <p:embeddedFont>
      <p:font typeface="幼圆" pitchFamily="49" charset="-122"/>
      <p:regular r:id="rId24"/>
    </p:embeddedFont>
    <p:embeddedFont>
      <p:font typeface="楷体" pitchFamily="49" charset="-122"/>
      <p:regular r:id="rId25"/>
    </p:embeddedFont>
    <p:embeddedFont>
      <p:font typeface="微软雅黑" pitchFamily="34" charset="-122"/>
      <p:regular r:id="rId26"/>
      <p:bold r:id="rId27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72" y="-174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image" Target="../media/image21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12" Type="http://schemas.openxmlformats.org/officeDocument/2006/relationships/image" Target="../media/image20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Relationship Id="rId14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12" Type="http://schemas.openxmlformats.org/officeDocument/2006/relationships/image" Target="../media/image34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11" Type="http://schemas.openxmlformats.org/officeDocument/2006/relationships/image" Target="../media/image33.wmf"/><Relationship Id="rId5" Type="http://schemas.openxmlformats.org/officeDocument/2006/relationships/image" Target="../media/image27.wmf"/><Relationship Id="rId10" Type="http://schemas.openxmlformats.org/officeDocument/2006/relationships/image" Target="../media/image32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2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36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70.wmf"/><Relationship Id="rId5" Type="http://schemas.openxmlformats.org/officeDocument/2006/relationships/image" Target="../media/image69.wmf"/><Relationship Id="rId4" Type="http://schemas.openxmlformats.org/officeDocument/2006/relationships/image" Target="../media/image6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983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02555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22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50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13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413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47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932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78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977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935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38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28164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3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51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41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25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242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89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186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1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36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62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07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1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62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192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157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91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014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7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92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611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461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26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02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4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64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74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172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482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986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42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919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233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064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370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243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79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52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068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45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94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158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914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104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351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542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47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84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701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369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934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358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434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294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13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21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665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42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51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721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09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96738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0141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11056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12780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670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76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56999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228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88941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57642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12610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04378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00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82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03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1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75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689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862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1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117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131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601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742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394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57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73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964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745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244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43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64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30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150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313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009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88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38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245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854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21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97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88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284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458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799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728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14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07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774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671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197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37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16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495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40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87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51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486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24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569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63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628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710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600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50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85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17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631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00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19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25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592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7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78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317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196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30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67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53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482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77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588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429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02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848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169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86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068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46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06223456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55142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919630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81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86810992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64993755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57812861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339720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11801825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58405167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7641395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1681631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31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7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46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89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982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95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23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36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39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333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63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82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84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707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82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75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588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46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66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02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1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427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89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15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81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838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39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113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30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33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911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486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6947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252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956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10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37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34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937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530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83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890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044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9984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824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37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991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770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85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132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87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0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491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75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7882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811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300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16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00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84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23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35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02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081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07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9803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194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41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357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29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31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12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71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8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8825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7001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2289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84164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97882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60005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69666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60066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10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66946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02187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68880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46987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5931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044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110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531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46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01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842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87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" Target="../slides/slid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95.xml"/><Relationship Id="rId18" Type="http://schemas.openxmlformats.org/officeDocument/2006/relationships/slideLayout" Target="../slideLayouts/slideLayout100.xml"/><Relationship Id="rId26" Type="http://schemas.openxmlformats.org/officeDocument/2006/relationships/slideLayout" Target="../slideLayouts/slideLayout108.xml"/><Relationship Id="rId39" Type="http://schemas.openxmlformats.org/officeDocument/2006/relationships/slideLayout" Target="../slideLayouts/slideLayout121.xml"/><Relationship Id="rId21" Type="http://schemas.openxmlformats.org/officeDocument/2006/relationships/slideLayout" Target="../slideLayouts/slideLayout103.xml"/><Relationship Id="rId34" Type="http://schemas.openxmlformats.org/officeDocument/2006/relationships/slideLayout" Target="../slideLayouts/slideLayout116.xml"/><Relationship Id="rId42" Type="http://schemas.openxmlformats.org/officeDocument/2006/relationships/slideLayout" Target="../slideLayouts/slideLayout124.xml"/><Relationship Id="rId47" Type="http://schemas.openxmlformats.org/officeDocument/2006/relationships/slideLayout" Target="../slideLayouts/slideLayout129.xml"/><Relationship Id="rId50" Type="http://schemas.openxmlformats.org/officeDocument/2006/relationships/slideLayout" Target="../slideLayouts/slideLayout132.xml"/><Relationship Id="rId55" Type="http://schemas.openxmlformats.org/officeDocument/2006/relationships/slideLayout" Target="../slideLayouts/slideLayout137.xml"/><Relationship Id="rId63" Type="http://schemas.openxmlformats.org/officeDocument/2006/relationships/slideLayout" Target="../slideLayouts/slideLayout145.xml"/><Relationship Id="rId68" Type="http://schemas.openxmlformats.org/officeDocument/2006/relationships/slideLayout" Target="../slideLayouts/slideLayout150.xml"/><Relationship Id="rId76" Type="http://schemas.openxmlformats.org/officeDocument/2006/relationships/slideLayout" Target="../slideLayouts/slideLayout158.xml"/><Relationship Id="rId84" Type="http://schemas.openxmlformats.org/officeDocument/2006/relationships/image" Target="../media/image1.png"/><Relationship Id="rId7" Type="http://schemas.openxmlformats.org/officeDocument/2006/relationships/slideLayout" Target="../slideLayouts/slideLayout89.xml"/><Relationship Id="rId71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98.xml"/><Relationship Id="rId29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93.xml"/><Relationship Id="rId24" Type="http://schemas.openxmlformats.org/officeDocument/2006/relationships/slideLayout" Target="../slideLayouts/slideLayout106.xml"/><Relationship Id="rId32" Type="http://schemas.openxmlformats.org/officeDocument/2006/relationships/slideLayout" Target="../slideLayouts/slideLayout114.xml"/><Relationship Id="rId37" Type="http://schemas.openxmlformats.org/officeDocument/2006/relationships/slideLayout" Target="../slideLayouts/slideLayout119.xml"/><Relationship Id="rId40" Type="http://schemas.openxmlformats.org/officeDocument/2006/relationships/slideLayout" Target="../slideLayouts/slideLayout122.xml"/><Relationship Id="rId45" Type="http://schemas.openxmlformats.org/officeDocument/2006/relationships/slideLayout" Target="../slideLayouts/slideLayout127.xml"/><Relationship Id="rId53" Type="http://schemas.openxmlformats.org/officeDocument/2006/relationships/slideLayout" Target="../slideLayouts/slideLayout135.xml"/><Relationship Id="rId58" Type="http://schemas.openxmlformats.org/officeDocument/2006/relationships/slideLayout" Target="../slideLayouts/slideLayout140.xml"/><Relationship Id="rId66" Type="http://schemas.openxmlformats.org/officeDocument/2006/relationships/slideLayout" Target="../slideLayouts/slideLayout148.xml"/><Relationship Id="rId74" Type="http://schemas.openxmlformats.org/officeDocument/2006/relationships/slideLayout" Target="../slideLayouts/slideLayout156.xml"/><Relationship Id="rId79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143.xml"/><Relationship Id="rId82" Type="http://schemas.openxmlformats.org/officeDocument/2006/relationships/slideLayout" Target="../slideLayouts/slideLayout164.xml"/><Relationship Id="rId19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6.xml"/><Relationship Id="rId22" Type="http://schemas.openxmlformats.org/officeDocument/2006/relationships/slideLayout" Target="../slideLayouts/slideLayout104.xml"/><Relationship Id="rId27" Type="http://schemas.openxmlformats.org/officeDocument/2006/relationships/slideLayout" Target="../slideLayouts/slideLayout109.xml"/><Relationship Id="rId30" Type="http://schemas.openxmlformats.org/officeDocument/2006/relationships/slideLayout" Target="../slideLayouts/slideLayout112.xml"/><Relationship Id="rId35" Type="http://schemas.openxmlformats.org/officeDocument/2006/relationships/slideLayout" Target="../slideLayouts/slideLayout117.xml"/><Relationship Id="rId43" Type="http://schemas.openxmlformats.org/officeDocument/2006/relationships/slideLayout" Target="../slideLayouts/slideLayout125.xml"/><Relationship Id="rId48" Type="http://schemas.openxmlformats.org/officeDocument/2006/relationships/slideLayout" Target="../slideLayouts/slideLayout130.xml"/><Relationship Id="rId56" Type="http://schemas.openxmlformats.org/officeDocument/2006/relationships/slideLayout" Target="../slideLayouts/slideLayout138.xml"/><Relationship Id="rId64" Type="http://schemas.openxmlformats.org/officeDocument/2006/relationships/slideLayout" Target="../slideLayouts/slideLayout146.xml"/><Relationship Id="rId69" Type="http://schemas.openxmlformats.org/officeDocument/2006/relationships/slideLayout" Target="../slideLayouts/slideLayout151.xml"/><Relationship Id="rId77" Type="http://schemas.openxmlformats.org/officeDocument/2006/relationships/slideLayout" Target="../slideLayouts/slideLayout159.xml"/><Relationship Id="rId8" Type="http://schemas.openxmlformats.org/officeDocument/2006/relationships/slideLayout" Target="../slideLayouts/slideLayout90.xml"/><Relationship Id="rId51" Type="http://schemas.openxmlformats.org/officeDocument/2006/relationships/slideLayout" Target="../slideLayouts/slideLayout133.xml"/><Relationship Id="rId72" Type="http://schemas.openxmlformats.org/officeDocument/2006/relationships/slideLayout" Target="../slideLayouts/slideLayout154.xml"/><Relationship Id="rId80" Type="http://schemas.openxmlformats.org/officeDocument/2006/relationships/slideLayout" Target="../slideLayouts/slideLayout162.xml"/><Relationship Id="rId85" Type="http://schemas.openxmlformats.org/officeDocument/2006/relationships/image" Target="../media/image2.png"/><Relationship Id="rId3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4.xml"/><Relationship Id="rId17" Type="http://schemas.openxmlformats.org/officeDocument/2006/relationships/slideLayout" Target="../slideLayouts/slideLayout99.xml"/><Relationship Id="rId25" Type="http://schemas.openxmlformats.org/officeDocument/2006/relationships/slideLayout" Target="../slideLayouts/slideLayout107.xml"/><Relationship Id="rId33" Type="http://schemas.openxmlformats.org/officeDocument/2006/relationships/slideLayout" Target="../slideLayouts/slideLayout115.xml"/><Relationship Id="rId38" Type="http://schemas.openxmlformats.org/officeDocument/2006/relationships/slideLayout" Target="../slideLayouts/slideLayout120.xml"/><Relationship Id="rId46" Type="http://schemas.openxmlformats.org/officeDocument/2006/relationships/slideLayout" Target="../slideLayouts/slideLayout128.xml"/><Relationship Id="rId59" Type="http://schemas.openxmlformats.org/officeDocument/2006/relationships/slideLayout" Target="../slideLayouts/slideLayout141.xml"/><Relationship Id="rId67" Type="http://schemas.openxmlformats.org/officeDocument/2006/relationships/slideLayout" Target="../slideLayouts/slideLayout149.xml"/><Relationship Id="rId20" Type="http://schemas.openxmlformats.org/officeDocument/2006/relationships/slideLayout" Target="../slideLayouts/slideLayout102.xml"/><Relationship Id="rId41" Type="http://schemas.openxmlformats.org/officeDocument/2006/relationships/slideLayout" Target="../slideLayouts/slideLayout123.xml"/><Relationship Id="rId54" Type="http://schemas.openxmlformats.org/officeDocument/2006/relationships/slideLayout" Target="../slideLayouts/slideLayout136.xml"/><Relationship Id="rId62" Type="http://schemas.openxmlformats.org/officeDocument/2006/relationships/slideLayout" Target="../slideLayouts/slideLayout144.xml"/><Relationship Id="rId70" Type="http://schemas.openxmlformats.org/officeDocument/2006/relationships/slideLayout" Target="../slideLayouts/slideLayout152.xml"/><Relationship Id="rId75" Type="http://schemas.openxmlformats.org/officeDocument/2006/relationships/slideLayout" Target="../slideLayouts/slideLayout157.xml"/><Relationship Id="rId83" Type="http://schemas.openxmlformats.org/officeDocument/2006/relationships/theme" Target="../theme/theme2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7.xml"/><Relationship Id="rId23" Type="http://schemas.openxmlformats.org/officeDocument/2006/relationships/slideLayout" Target="../slideLayouts/slideLayout105.xml"/><Relationship Id="rId28" Type="http://schemas.openxmlformats.org/officeDocument/2006/relationships/slideLayout" Target="../slideLayouts/slideLayout110.xml"/><Relationship Id="rId36" Type="http://schemas.openxmlformats.org/officeDocument/2006/relationships/slideLayout" Target="../slideLayouts/slideLayout118.xml"/><Relationship Id="rId49" Type="http://schemas.openxmlformats.org/officeDocument/2006/relationships/slideLayout" Target="../slideLayouts/slideLayout131.xml"/><Relationship Id="rId57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92.xml"/><Relationship Id="rId31" Type="http://schemas.openxmlformats.org/officeDocument/2006/relationships/slideLayout" Target="../slideLayouts/slideLayout113.xml"/><Relationship Id="rId44" Type="http://schemas.openxmlformats.org/officeDocument/2006/relationships/slideLayout" Target="../slideLayouts/slideLayout126.xml"/><Relationship Id="rId52" Type="http://schemas.openxmlformats.org/officeDocument/2006/relationships/slideLayout" Target="../slideLayouts/slideLayout134.xml"/><Relationship Id="rId60" Type="http://schemas.openxmlformats.org/officeDocument/2006/relationships/slideLayout" Target="../slideLayouts/slideLayout142.xml"/><Relationship Id="rId65" Type="http://schemas.openxmlformats.org/officeDocument/2006/relationships/slideLayout" Target="../slideLayouts/slideLayout147.xml"/><Relationship Id="rId73" Type="http://schemas.openxmlformats.org/officeDocument/2006/relationships/slideLayout" Target="../slideLayouts/slideLayout155.xml"/><Relationship Id="rId78" Type="http://schemas.openxmlformats.org/officeDocument/2006/relationships/slideLayout" Target="../slideLayouts/slideLayout160.xml"/><Relationship Id="rId81" Type="http://schemas.openxmlformats.org/officeDocument/2006/relationships/slideLayout" Target="../slideLayouts/slideLayout163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77.xml"/><Relationship Id="rId18" Type="http://schemas.openxmlformats.org/officeDocument/2006/relationships/slideLayout" Target="../slideLayouts/slideLayout182.xml"/><Relationship Id="rId26" Type="http://schemas.openxmlformats.org/officeDocument/2006/relationships/slideLayout" Target="../slideLayouts/slideLayout190.xml"/><Relationship Id="rId39" Type="http://schemas.openxmlformats.org/officeDocument/2006/relationships/slideLayout" Target="../slideLayouts/slideLayout203.xml"/><Relationship Id="rId21" Type="http://schemas.openxmlformats.org/officeDocument/2006/relationships/slideLayout" Target="../slideLayouts/slideLayout185.xml"/><Relationship Id="rId34" Type="http://schemas.openxmlformats.org/officeDocument/2006/relationships/slideLayout" Target="../slideLayouts/slideLayout198.xml"/><Relationship Id="rId42" Type="http://schemas.openxmlformats.org/officeDocument/2006/relationships/slideLayout" Target="../slideLayouts/slideLayout206.xml"/><Relationship Id="rId47" Type="http://schemas.openxmlformats.org/officeDocument/2006/relationships/slideLayout" Target="../slideLayouts/slideLayout211.xml"/><Relationship Id="rId50" Type="http://schemas.openxmlformats.org/officeDocument/2006/relationships/slideLayout" Target="../slideLayouts/slideLayout214.xml"/><Relationship Id="rId55" Type="http://schemas.openxmlformats.org/officeDocument/2006/relationships/slideLayout" Target="../slideLayouts/slideLayout219.xml"/><Relationship Id="rId63" Type="http://schemas.openxmlformats.org/officeDocument/2006/relationships/slideLayout" Target="../slideLayouts/slideLayout227.xml"/><Relationship Id="rId68" Type="http://schemas.openxmlformats.org/officeDocument/2006/relationships/slideLayout" Target="../slideLayouts/slideLayout232.xml"/><Relationship Id="rId76" Type="http://schemas.openxmlformats.org/officeDocument/2006/relationships/slideLayout" Target="../slideLayouts/slideLayout240.xml"/><Relationship Id="rId84" Type="http://schemas.openxmlformats.org/officeDocument/2006/relationships/image" Target="../media/image1.png"/><Relationship Id="rId7" Type="http://schemas.openxmlformats.org/officeDocument/2006/relationships/slideLayout" Target="../slideLayouts/slideLayout171.xml"/><Relationship Id="rId71" Type="http://schemas.openxmlformats.org/officeDocument/2006/relationships/slideLayout" Target="../slideLayouts/slideLayout235.xml"/><Relationship Id="rId2" Type="http://schemas.openxmlformats.org/officeDocument/2006/relationships/slideLayout" Target="../slideLayouts/slideLayout166.xml"/><Relationship Id="rId16" Type="http://schemas.openxmlformats.org/officeDocument/2006/relationships/slideLayout" Target="../slideLayouts/slideLayout180.xml"/><Relationship Id="rId29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75.xml"/><Relationship Id="rId24" Type="http://schemas.openxmlformats.org/officeDocument/2006/relationships/slideLayout" Target="../slideLayouts/slideLayout188.xml"/><Relationship Id="rId32" Type="http://schemas.openxmlformats.org/officeDocument/2006/relationships/slideLayout" Target="../slideLayouts/slideLayout196.xml"/><Relationship Id="rId37" Type="http://schemas.openxmlformats.org/officeDocument/2006/relationships/slideLayout" Target="../slideLayouts/slideLayout201.xml"/><Relationship Id="rId40" Type="http://schemas.openxmlformats.org/officeDocument/2006/relationships/slideLayout" Target="../slideLayouts/slideLayout204.xml"/><Relationship Id="rId45" Type="http://schemas.openxmlformats.org/officeDocument/2006/relationships/slideLayout" Target="../slideLayouts/slideLayout209.xml"/><Relationship Id="rId53" Type="http://schemas.openxmlformats.org/officeDocument/2006/relationships/slideLayout" Target="../slideLayouts/slideLayout217.xml"/><Relationship Id="rId58" Type="http://schemas.openxmlformats.org/officeDocument/2006/relationships/slideLayout" Target="../slideLayouts/slideLayout222.xml"/><Relationship Id="rId66" Type="http://schemas.openxmlformats.org/officeDocument/2006/relationships/slideLayout" Target="../slideLayouts/slideLayout230.xml"/><Relationship Id="rId74" Type="http://schemas.openxmlformats.org/officeDocument/2006/relationships/slideLayout" Target="../slideLayouts/slideLayout238.xml"/><Relationship Id="rId79" Type="http://schemas.openxmlformats.org/officeDocument/2006/relationships/slideLayout" Target="../slideLayouts/slideLayout243.xml"/><Relationship Id="rId87" Type="http://schemas.openxmlformats.org/officeDocument/2006/relationships/image" Target="../media/image3.png"/><Relationship Id="rId5" Type="http://schemas.openxmlformats.org/officeDocument/2006/relationships/slideLayout" Target="../slideLayouts/slideLayout169.xml"/><Relationship Id="rId61" Type="http://schemas.openxmlformats.org/officeDocument/2006/relationships/slideLayout" Target="../slideLayouts/slideLayout225.xml"/><Relationship Id="rId82" Type="http://schemas.openxmlformats.org/officeDocument/2006/relationships/slideLayout" Target="../slideLayouts/slideLayout246.xml"/><Relationship Id="rId19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Relationship Id="rId14" Type="http://schemas.openxmlformats.org/officeDocument/2006/relationships/slideLayout" Target="../slideLayouts/slideLayout178.xml"/><Relationship Id="rId22" Type="http://schemas.openxmlformats.org/officeDocument/2006/relationships/slideLayout" Target="../slideLayouts/slideLayout186.xml"/><Relationship Id="rId27" Type="http://schemas.openxmlformats.org/officeDocument/2006/relationships/slideLayout" Target="../slideLayouts/slideLayout191.xml"/><Relationship Id="rId30" Type="http://schemas.openxmlformats.org/officeDocument/2006/relationships/slideLayout" Target="../slideLayouts/slideLayout194.xml"/><Relationship Id="rId35" Type="http://schemas.openxmlformats.org/officeDocument/2006/relationships/slideLayout" Target="../slideLayouts/slideLayout199.xml"/><Relationship Id="rId43" Type="http://schemas.openxmlformats.org/officeDocument/2006/relationships/slideLayout" Target="../slideLayouts/slideLayout207.xml"/><Relationship Id="rId48" Type="http://schemas.openxmlformats.org/officeDocument/2006/relationships/slideLayout" Target="../slideLayouts/slideLayout212.xml"/><Relationship Id="rId56" Type="http://schemas.openxmlformats.org/officeDocument/2006/relationships/slideLayout" Target="../slideLayouts/slideLayout220.xml"/><Relationship Id="rId64" Type="http://schemas.openxmlformats.org/officeDocument/2006/relationships/slideLayout" Target="../slideLayouts/slideLayout228.xml"/><Relationship Id="rId69" Type="http://schemas.openxmlformats.org/officeDocument/2006/relationships/slideLayout" Target="../slideLayouts/slideLayout233.xml"/><Relationship Id="rId77" Type="http://schemas.openxmlformats.org/officeDocument/2006/relationships/slideLayout" Target="../slideLayouts/slideLayout241.xml"/><Relationship Id="rId8" Type="http://schemas.openxmlformats.org/officeDocument/2006/relationships/slideLayout" Target="../slideLayouts/slideLayout172.xml"/><Relationship Id="rId51" Type="http://schemas.openxmlformats.org/officeDocument/2006/relationships/slideLayout" Target="../slideLayouts/slideLayout215.xml"/><Relationship Id="rId72" Type="http://schemas.openxmlformats.org/officeDocument/2006/relationships/slideLayout" Target="../slideLayouts/slideLayout236.xml"/><Relationship Id="rId80" Type="http://schemas.openxmlformats.org/officeDocument/2006/relationships/slideLayout" Target="../slideLayouts/slideLayout244.xml"/><Relationship Id="rId85" Type="http://schemas.openxmlformats.org/officeDocument/2006/relationships/image" Target="../media/image2.png"/><Relationship Id="rId3" Type="http://schemas.openxmlformats.org/officeDocument/2006/relationships/slideLayout" Target="../slideLayouts/slideLayout167.xml"/><Relationship Id="rId12" Type="http://schemas.openxmlformats.org/officeDocument/2006/relationships/slideLayout" Target="../slideLayouts/slideLayout176.xml"/><Relationship Id="rId17" Type="http://schemas.openxmlformats.org/officeDocument/2006/relationships/slideLayout" Target="../slideLayouts/slideLayout181.xml"/><Relationship Id="rId25" Type="http://schemas.openxmlformats.org/officeDocument/2006/relationships/slideLayout" Target="../slideLayouts/slideLayout189.xml"/><Relationship Id="rId33" Type="http://schemas.openxmlformats.org/officeDocument/2006/relationships/slideLayout" Target="../slideLayouts/slideLayout197.xml"/><Relationship Id="rId38" Type="http://schemas.openxmlformats.org/officeDocument/2006/relationships/slideLayout" Target="../slideLayouts/slideLayout202.xml"/><Relationship Id="rId46" Type="http://schemas.openxmlformats.org/officeDocument/2006/relationships/slideLayout" Target="../slideLayouts/slideLayout210.xml"/><Relationship Id="rId59" Type="http://schemas.openxmlformats.org/officeDocument/2006/relationships/slideLayout" Target="../slideLayouts/slideLayout223.xml"/><Relationship Id="rId67" Type="http://schemas.openxmlformats.org/officeDocument/2006/relationships/slideLayout" Target="../slideLayouts/slideLayout231.xml"/><Relationship Id="rId20" Type="http://schemas.openxmlformats.org/officeDocument/2006/relationships/slideLayout" Target="../slideLayouts/slideLayout184.xml"/><Relationship Id="rId41" Type="http://schemas.openxmlformats.org/officeDocument/2006/relationships/slideLayout" Target="../slideLayouts/slideLayout205.xml"/><Relationship Id="rId54" Type="http://schemas.openxmlformats.org/officeDocument/2006/relationships/slideLayout" Target="../slideLayouts/slideLayout218.xml"/><Relationship Id="rId62" Type="http://schemas.openxmlformats.org/officeDocument/2006/relationships/slideLayout" Target="../slideLayouts/slideLayout226.xml"/><Relationship Id="rId70" Type="http://schemas.openxmlformats.org/officeDocument/2006/relationships/slideLayout" Target="../slideLayouts/slideLayout234.xml"/><Relationship Id="rId75" Type="http://schemas.openxmlformats.org/officeDocument/2006/relationships/slideLayout" Target="../slideLayouts/slideLayout239.xml"/><Relationship Id="rId83" Type="http://schemas.openxmlformats.org/officeDocument/2006/relationships/theme" Target="../theme/theme3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15" Type="http://schemas.openxmlformats.org/officeDocument/2006/relationships/slideLayout" Target="../slideLayouts/slideLayout179.xml"/><Relationship Id="rId23" Type="http://schemas.openxmlformats.org/officeDocument/2006/relationships/slideLayout" Target="../slideLayouts/slideLayout187.xml"/><Relationship Id="rId28" Type="http://schemas.openxmlformats.org/officeDocument/2006/relationships/slideLayout" Target="../slideLayouts/slideLayout192.xml"/><Relationship Id="rId36" Type="http://schemas.openxmlformats.org/officeDocument/2006/relationships/slideLayout" Target="../slideLayouts/slideLayout200.xml"/><Relationship Id="rId49" Type="http://schemas.openxmlformats.org/officeDocument/2006/relationships/slideLayout" Target="../slideLayouts/slideLayout213.xml"/><Relationship Id="rId57" Type="http://schemas.openxmlformats.org/officeDocument/2006/relationships/slideLayout" Target="../slideLayouts/slideLayout221.xml"/><Relationship Id="rId10" Type="http://schemas.openxmlformats.org/officeDocument/2006/relationships/slideLayout" Target="../slideLayouts/slideLayout174.xml"/><Relationship Id="rId31" Type="http://schemas.openxmlformats.org/officeDocument/2006/relationships/slideLayout" Target="../slideLayouts/slideLayout195.xml"/><Relationship Id="rId44" Type="http://schemas.openxmlformats.org/officeDocument/2006/relationships/slideLayout" Target="../slideLayouts/slideLayout208.xml"/><Relationship Id="rId52" Type="http://schemas.openxmlformats.org/officeDocument/2006/relationships/slideLayout" Target="../slideLayouts/slideLayout216.xml"/><Relationship Id="rId60" Type="http://schemas.openxmlformats.org/officeDocument/2006/relationships/slideLayout" Target="../slideLayouts/slideLayout224.xml"/><Relationship Id="rId65" Type="http://schemas.openxmlformats.org/officeDocument/2006/relationships/slideLayout" Target="../slideLayouts/slideLayout229.xml"/><Relationship Id="rId73" Type="http://schemas.openxmlformats.org/officeDocument/2006/relationships/slideLayout" Target="../slideLayouts/slideLayout237.xml"/><Relationship Id="rId78" Type="http://schemas.openxmlformats.org/officeDocument/2006/relationships/slideLayout" Target="../slideLayouts/slideLayout242.xml"/><Relationship Id="rId81" Type="http://schemas.openxmlformats.org/officeDocument/2006/relationships/slideLayout" Target="../slideLayouts/slideLayout245.xml"/><Relationship Id="rId86" Type="http://schemas.openxmlformats.org/officeDocument/2006/relationships/slide" Target="../slides/slide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4.xml"/><Relationship Id="rId13" Type="http://schemas.openxmlformats.org/officeDocument/2006/relationships/slideLayout" Target="../slideLayouts/slideLayout259.xml"/><Relationship Id="rId18" Type="http://schemas.openxmlformats.org/officeDocument/2006/relationships/slideLayout" Target="../slideLayouts/slideLayout264.xml"/><Relationship Id="rId26" Type="http://schemas.openxmlformats.org/officeDocument/2006/relationships/slideLayout" Target="../slideLayouts/slideLayout272.xml"/><Relationship Id="rId39" Type="http://schemas.openxmlformats.org/officeDocument/2006/relationships/slideLayout" Target="../slideLayouts/slideLayout285.xml"/><Relationship Id="rId3" Type="http://schemas.openxmlformats.org/officeDocument/2006/relationships/slideLayout" Target="../slideLayouts/slideLayout249.xml"/><Relationship Id="rId21" Type="http://schemas.openxmlformats.org/officeDocument/2006/relationships/slideLayout" Target="../slideLayouts/slideLayout267.xml"/><Relationship Id="rId34" Type="http://schemas.openxmlformats.org/officeDocument/2006/relationships/slideLayout" Target="../slideLayouts/slideLayout280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253.xml"/><Relationship Id="rId12" Type="http://schemas.openxmlformats.org/officeDocument/2006/relationships/slideLayout" Target="../slideLayouts/slideLayout258.xml"/><Relationship Id="rId17" Type="http://schemas.openxmlformats.org/officeDocument/2006/relationships/slideLayout" Target="../slideLayouts/slideLayout263.xml"/><Relationship Id="rId25" Type="http://schemas.openxmlformats.org/officeDocument/2006/relationships/slideLayout" Target="../slideLayouts/slideLayout271.xml"/><Relationship Id="rId33" Type="http://schemas.openxmlformats.org/officeDocument/2006/relationships/slideLayout" Target="../slideLayouts/slideLayout279.xml"/><Relationship Id="rId38" Type="http://schemas.openxmlformats.org/officeDocument/2006/relationships/slideLayout" Target="../slideLayouts/slideLayout284.xml"/><Relationship Id="rId2" Type="http://schemas.openxmlformats.org/officeDocument/2006/relationships/slideLayout" Target="../slideLayouts/slideLayout248.xml"/><Relationship Id="rId16" Type="http://schemas.openxmlformats.org/officeDocument/2006/relationships/slideLayout" Target="../slideLayouts/slideLayout262.xml"/><Relationship Id="rId20" Type="http://schemas.openxmlformats.org/officeDocument/2006/relationships/slideLayout" Target="../slideLayouts/slideLayout266.xml"/><Relationship Id="rId29" Type="http://schemas.openxmlformats.org/officeDocument/2006/relationships/slideLayout" Target="../slideLayouts/slideLayout275.xml"/><Relationship Id="rId41" Type="http://schemas.openxmlformats.org/officeDocument/2006/relationships/theme" Target="../theme/theme4.xml"/><Relationship Id="rId1" Type="http://schemas.openxmlformats.org/officeDocument/2006/relationships/slideLayout" Target="../slideLayouts/slideLayout247.xml"/><Relationship Id="rId6" Type="http://schemas.openxmlformats.org/officeDocument/2006/relationships/slideLayout" Target="../slideLayouts/slideLayout252.xml"/><Relationship Id="rId11" Type="http://schemas.openxmlformats.org/officeDocument/2006/relationships/slideLayout" Target="../slideLayouts/slideLayout257.xml"/><Relationship Id="rId24" Type="http://schemas.openxmlformats.org/officeDocument/2006/relationships/slideLayout" Target="../slideLayouts/slideLayout270.xml"/><Relationship Id="rId32" Type="http://schemas.openxmlformats.org/officeDocument/2006/relationships/slideLayout" Target="../slideLayouts/slideLayout278.xml"/><Relationship Id="rId37" Type="http://schemas.openxmlformats.org/officeDocument/2006/relationships/slideLayout" Target="../slideLayouts/slideLayout283.xml"/><Relationship Id="rId40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51.xml"/><Relationship Id="rId15" Type="http://schemas.openxmlformats.org/officeDocument/2006/relationships/slideLayout" Target="../slideLayouts/slideLayout261.xml"/><Relationship Id="rId23" Type="http://schemas.openxmlformats.org/officeDocument/2006/relationships/slideLayout" Target="../slideLayouts/slideLayout269.xml"/><Relationship Id="rId28" Type="http://schemas.openxmlformats.org/officeDocument/2006/relationships/slideLayout" Target="../slideLayouts/slideLayout274.xml"/><Relationship Id="rId36" Type="http://schemas.openxmlformats.org/officeDocument/2006/relationships/slideLayout" Target="../slideLayouts/slideLayout282.xml"/><Relationship Id="rId10" Type="http://schemas.openxmlformats.org/officeDocument/2006/relationships/slideLayout" Target="../slideLayouts/slideLayout256.xml"/><Relationship Id="rId19" Type="http://schemas.openxmlformats.org/officeDocument/2006/relationships/slideLayout" Target="../slideLayouts/slideLayout265.xml"/><Relationship Id="rId31" Type="http://schemas.openxmlformats.org/officeDocument/2006/relationships/slideLayout" Target="../slideLayouts/slideLayout277.xml"/><Relationship Id="rId4" Type="http://schemas.openxmlformats.org/officeDocument/2006/relationships/slideLayout" Target="../slideLayouts/slideLayout250.xml"/><Relationship Id="rId9" Type="http://schemas.openxmlformats.org/officeDocument/2006/relationships/slideLayout" Target="../slideLayouts/slideLayout255.xml"/><Relationship Id="rId14" Type="http://schemas.openxmlformats.org/officeDocument/2006/relationships/slideLayout" Target="../slideLayouts/slideLayout260.xml"/><Relationship Id="rId22" Type="http://schemas.openxmlformats.org/officeDocument/2006/relationships/slideLayout" Target="../slideLayouts/slideLayout268.xml"/><Relationship Id="rId27" Type="http://schemas.openxmlformats.org/officeDocument/2006/relationships/slideLayout" Target="../slideLayouts/slideLayout273.xml"/><Relationship Id="rId30" Type="http://schemas.openxmlformats.org/officeDocument/2006/relationships/slideLayout" Target="../slideLayouts/slideLayout276.xml"/><Relationship Id="rId35" Type="http://schemas.openxmlformats.org/officeDocument/2006/relationships/slideLayout" Target="../slideLayouts/slideLayout281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91581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78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十一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86" action="ppaction://hlinksldjump"/>
            </p:cNvPr>
            <p:cNvPicPr>
              <a:picLocks noChangeAspect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8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7311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755" r:id="rId41"/>
    <p:sldLayoutId id="2147483756" r:id="rId42"/>
    <p:sldLayoutId id="2147483757" r:id="rId43"/>
    <p:sldLayoutId id="2147483758" r:id="rId44"/>
    <p:sldLayoutId id="2147483759" r:id="rId45"/>
    <p:sldLayoutId id="2147483760" r:id="rId46"/>
    <p:sldLayoutId id="2147483761" r:id="rId47"/>
    <p:sldLayoutId id="2147483762" r:id="rId48"/>
    <p:sldLayoutId id="2147483763" r:id="rId49"/>
    <p:sldLayoutId id="2147483764" r:id="rId50"/>
    <p:sldLayoutId id="2147483765" r:id="rId51"/>
    <p:sldLayoutId id="2147483766" r:id="rId52"/>
    <p:sldLayoutId id="2147483767" r:id="rId53"/>
    <p:sldLayoutId id="2147483768" r:id="rId54"/>
    <p:sldLayoutId id="2147483769" r:id="rId55"/>
    <p:sldLayoutId id="2147483770" r:id="rId56"/>
    <p:sldLayoutId id="2147483771" r:id="rId57"/>
    <p:sldLayoutId id="2147483772" r:id="rId58"/>
    <p:sldLayoutId id="2147483773" r:id="rId59"/>
    <p:sldLayoutId id="2147483774" r:id="rId60"/>
    <p:sldLayoutId id="2147483775" r:id="rId61"/>
    <p:sldLayoutId id="2147483776" r:id="rId62"/>
    <p:sldLayoutId id="2147483777" r:id="rId63"/>
    <p:sldLayoutId id="2147483778" r:id="rId64"/>
    <p:sldLayoutId id="2147483779" r:id="rId65"/>
    <p:sldLayoutId id="2147483780" r:id="rId66"/>
    <p:sldLayoutId id="2147483781" r:id="rId67"/>
    <p:sldLayoutId id="2147483782" r:id="rId68"/>
    <p:sldLayoutId id="2147483682" r:id="rId69"/>
    <p:sldLayoutId id="2147483681" r:id="rId70"/>
    <p:sldLayoutId id="2147483680" r:id="rId71"/>
    <p:sldLayoutId id="2147483679" r:id="rId72"/>
    <p:sldLayoutId id="2147483678" r:id="rId73"/>
    <p:sldLayoutId id="2147483677" r:id="rId74"/>
    <p:sldLayoutId id="2147483676" r:id="rId75"/>
    <p:sldLayoutId id="2147483707" r:id="rId76"/>
    <p:sldLayoutId id="2147483708" r:id="rId77"/>
    <p:sldLayoutId id="2147483709" r:id="rId78"/>
    <p:sldLayoutId id="2147483710" r:id="rId79"/>
    <p:sldLayoutId id="2147483711" r:id="rId80"/>
    <p:sldLayoutId id="2147483712" r:id="rId81"/>
    <p:sldLayoutId id="2147483713" r:id="rId8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91581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78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十一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8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  <p:sldLayoutId id="2147483921" r:id="rId14"/>
    <p:sldLayoutId id="2147483922" r:id="rId15"/>
    <p:sldLayoutId id="2147483923" r:id="rId16"/>
    <p:sldLayoutId id="2147483924" r:id="rId17"/>
    <p:sldLayoutId id="2147483925" r:id="rId18"/>
    <p:sldLayoutId id="2147483926" r:id="rId19"/>
    <p:sldLayoutId id="2147483927" r:id="rId20"/>
    <p:sldLayoutId id="2147483928" r:id="rId21"/>
    <p:sldLayoutId id="2147483929" r:id="rId22"/>
    <p:sldLayoutId id="2147483930" r:id="rId23"/>
    <p:sldLayoutId id="2147483931" r:id="rId24"/>
    <p:sldLayoutId id="2147483932" r:id="rId25"/>
    <p:sldLayoutId id="2147483933" r:id="rId26"/>
    <p:sldLayoutId id="2147483934" r:id="rId27"/>
    <p:sldLayoutId id="2147483935" r:id="rId28"/>
    <p:sldLayoutId id="2147483936" r:id="rId29"/>
    <p:sldLayoutId id="2147483937" r:id="rId30"/>
    <p:sldLayoutId id="2147483938" r:id="rId31"/>
    <p:sldLayoutId id="2147483939" r:id="rId32"/>
    <p:sldLayoutId id="2147483940" r:id="rId33"/>
    <p:sldLayoutId id="2147483941" r:id="rId34"/>
    <p:sldLayoutId id="2147483942" r:id="rId35"/>
    <p:sldLayoutId id="2147483943" r:id="rId36"/>
    <p:sldLayoutId id="2147483944" r:id="rId37"/>
    <p:sldLayoutId id="2147483945" r:id="rId38"/>
    <p:sldLayoutId id="2147483946" r:id="rId39"/>
    <p:sldLayoutId id="2147483947" r:id="rId40"/>
    <p:sldLayoutId id="2147483948" r:id="rId41"/>
    <p:sldLayoutId id="2147483949" r:id="rId42"/>
    <p:sldLayoutId id="2147483950" r:id="rId43"/>
    <p:sldLayoutId id="2147483951" r:id="rId44"/>
    <p:sldLayoutId id="2147483952" r:id="rId45"/>
    <p:sldLayoutId id="2147483953" r:id="rId46"/>
    <p:sldLayoutId id="2147483954" r:id="rId47"/>
    <p:sldLayoutId id="2147483955" r:id="rId48"/>
    <p:sldLayoutId id="2147483956" r:id="rId49"/>
    <p:sldLayoutId id="2147483957" r:id="rId50"/>
    <p:sldLayoutId id="2147483958" r:id="rId51"/>
    <p:sldLayoutId id="2147483959" r:id="rId52"/>
    <p:sldLayoutId id="2147483960" r:id="rId53"/>
    <p:sldLayoutId id="2147483961" r:id="rId54"/>
    <p:sldLayoutId id="2147483962" r:id="rId55"/>
    <p:sldLayoutId id="2147483963" r:id="rId56"/>
    <p:sldLayoutId id="2147483964" r:id="rId57"/>
    <p:sldLayoutId id="2147483965" r:id="rId58"/>
    <p:sldLayoutId id="2147483966" r:id="rId59"/>
    <p:sldLayoutId id="2147483967" r:id="rId60"/>
    <p:sldLayoutId id="2147483968" r:id="rId61"/>
    <p:sldLayoutId id="2147483969" r:id="rId62"/>
    <p:sldLayoutId id="2147483970" r:id="rId63"/>
    <p:sldLayoutId id="2147483971" r:id="rId64"/>
    <p:sldLayoutId id="2147483972" r:id="rId65"/>
    <p:sldLayoutId id="2147483973" r:id="rId66"/>
    <p:sldLayoutId id="2147483974" r:id="rId67"/>
    <p:sldLayoutId id="2147483975" r:id="rId68"/>
    <p:sldLayoutId id="2147483976" r:id="rId69"/>
    <p:sldLayoutId id="2147483977" r:id="rId70"/>
    <p:sldLayoutId id="2147483978" r:id="rId71"/>
    <p:sldLayoutId id="2147483979" r:id="rId72"/>
    <p:sldLayoutId id="2147483980" r:id="rId73"/>
    <p:sldLayoutId id="2147483981" r:id="rId74"/>
    <p:sldLayoutId id="2147483982" r:id="rId75"/>
    <p:sldLayoutId id="2147483983" r:id="rId76"/>
    <p:sldLayoutId id="2147483984" r:id="rId77"/>
    <p:sldLayoutId id="2147483985" r:id="rId78"/>
    <p:sldLayoutId id="2147483986" r:id="rId79"/>
    <p:sldLayoutId id="2147483987" r:id="rId80"/>
    <p:sldLayoutId id="2147483988" r:id="rId81"/>
    <p:sldLayoutId id="2147483989" r:id="rId8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91581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78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十一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86" action="ppaction://hlinksldjump"/>
            </p:cNvPr>
            <p:cNvPicPr>
              <a:picLocks noChangeAspect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8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0296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  <p:sldLayoutId id="2147483837" r:id="rId13"/>
    <p:sldLayoutId id="2147483838" r:id="rId14"/>
    <p:sldLayoutId id="2147483839" r:id="rId15"/>
    <p:sldLayoutId id="2147483840" r:id="rId16"/>
    <p:sldLayoutId id="2147483841" r:id="rId17"/>
    <p:sldLayoutId id="2147483842" r:id="rId18"/>
    <p:sldLayoutId id="2147483843" r:id="rId19"/>
    <p:sldLayoutId id="2147483844" r:id="rId20"/>
    <p:sldLayoutId id="2147483845" r:id="rId21"/>
    <p:sldLayoutId id="2147483846" r:id="rId22"/>
    <p:sldLayoutId id="2147483847" r:id="rId23"/>
    <p:sldLayoutId id="2147483848" r:id="rId24"/>
    <p:sldLayoutId id="2147483849" r:id="rId25"/>
    <p:sldLayoutId id="2147483850" r:id="rId26"/>
    <p:sldLayoutId id="2147483851" r:id="rId27"/>
    <p:sldLayoutId id="2147483852" r:id="rId28"/>
    <p:sldLayoutId id="2147483853" r:id="rId29"/>
    <p:sldLayoutId id="2147483854" r:id="rId30"/>
    <p:sldLayoutId id="2147483855" r:id="rId31"/>
    <p:sldLayoutId id="2147483856" r:id="rId32"/>
    <p:sldLayoutId id="2147483857" r:id="rId33"/>
    <p:sldLayoutId id="2147483858" r:id="rId34"/>
    <p:sldLayoutId id="2147483859" r:id="rId35"/>
    <p:sldLayoutId id="2147483860" r:id="rId36"/>
    <p:sldLayoutId id="2147483861" r:id="rId37"/>
    <p:sldLayoutId id="2147483862" r:id="rId38"/>
    <p:sldLayoutId id="2147483863" r:id="rId39"/>
    <p:sldLayoutId id="2147483864" r:id="rId40"/>
    <p:sldLayoutId id="2147483865" r:id="rId41"/>
    <p:sldLayoutId id="2147483866" r:id="rId42"/>
    <p:sldLayoutId id="2147483867" r:id="rId43"/>
    <p:sldLayoutId id="2147483868" r:id="rId44"/>
    <p:sldLayoutId id="2147483869" r:id="rId45"/>
    <p:sldLayoutId id="2147483870" r:id="rId46"/>
    <p:sldLayoutId id="2147483871" r:id="rId47"/>
    <p:sldLayoutId id="2147483872" r:id="rId48"/>
    <p:sldLayoutId id="2147483873" r:id="rId49"/>
    <p:sldLayoutId id="2147483874" r:id="rId50"/>
    <p:sldLayoutId id="2147483875" r:id="rId51"/>
    <p:sldLayoutId id="2147483876" r:id="rId52"/>
    <p:sldLayoutId id="2147483877" r:id="rId53"/>
    <p:sldLayoutId id="2147483878" r:id="rId54"/>
    <p:sldLayoutId id="2147483879" r:id="rId55"/>
    <p:sldLayoutId id="2147483880" r:id="rId56"/>
    <p:sldLayoutId id="2147483881" r:id="rId57"/>
    <p:sldLayoutId id="2147483882" r:id="rId58"/>
    <p:sldLayoutId id="2147483883" r:id="rId59"/>
    <p:sldLayoutId id="2147483884" r:id="rId60"/>
    <p:sldLayoutId id="2147483885" r:id="rId61"/>
    <p:sldLayoutId id="2147483886" r:id="rId62"/>
    <p:sldLayoutId id="2147483887" r:id="rId63"/>
    <p:sldLayoutId id="2147483888" r:id="rId64"/>
    <p:sldLayoutId id="2147483889" r:id="rId65"/>
    <p:sldLayoutId id="2147483890" r:id="rId66"/>
    <p:sldLayoutId id="2147483891" r:id="rId67"/>
    <p:sldLayoutId id="2147483892" r:id="rId68"/>
    <p:sldLayoutId id="2147483893" r:id="rId69"/>
    <p:sldLayoutId id="2147483894" r:id="rId70"/>
    <p:sldLayoutId id="2147483895" r:id="rId71"/>
    <p:sldLayoutId id="2147483896" r:id="rId72"/>
    <p:sldLayoutId id="2147483897" r:id="rId73"/>
    <p:sldLayoutId id="2147483898" r:id="rId74"/>
    <p:sldLayoutId id="2147483899" r:id="rId75"/>
    <p:sldLayoutId id="2147483900" r:id="rId76"/>
    <p:sldLayoutId id="2147483901" r:id="rId77"/>
    <p:sldLayoutId id="2147483902" r:id="rId78"/>
    <p:sldLayoutId id="2147483903" r:id="rId79"/>
    <p:sldLayoutId id="2147483904" r:id="rId80"/>
    <p:sldLayoutId id="2147483905" r:id="rId81"/>
    <p:sldLayoutId id="2147483906" r:id="rId8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284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  <p:sldLayoutId id="2147483803" r:id="rId20"/>
    <p:sldLayoutId id="2147483804" r:id="rId21"/>
    <p:sldLayoutId id="2147483805" r:id="rId22"/>
    <p:sldLayoutId id="2147483806" r:id="rId23"/>
    <p:sldLayoutId id="2147483807" r:id="rId24"/>
    <p:sldLayoutId id="2147483808" r:id="rId25"/>
    <p:sldLayoutId id="2147483809" r:id="rId26"/>
    <p:sldLayoutId id="2147483810" r:id="rId27"/>
    <p:sldLayoutId id="2147483811" r:id="rId28"/>
    <p:sldLayoutId id="2147483812" r:id="rId29"/>
    <p:sldLayoutId id="2147483813" r:id="rId30"/>
    <p:sldLayoutId id="2147483814" r:id="rId31"/>
    <p:sldLayoutId id="2147483815" r:id="rId32"/>
    <p:sldLayoutId id="2147483816" r:id="rId33"/>
    <p:sldLayoutId id="2147483817" r:id="rId34"/>
    <p:sldLayoutId id="2147483818" r:id="rId35"/>
    <p:sldLayoutId id="2147483819" r:id="rId36"/>
    <p:sldLayoutId id="2147483820" r:id="rId37"/>
    <p:sldLayoutId id="2147483821" r:id="rId38"/>
    <p:sldLayoutId id="2147483822" r:id="rId39"/>
    <p:sldLayoutId id="2147483823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9.xml"/><Relationship Id="rId6" Type="http://schemas.openxmlformats.org/officeDocument/2006/relationships/slide" Target="slide4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3.bin"/><Relationship Id="rId13" Type="http://schemas.openxmlformats.org/officeDocument/2006/relationships/image" Target="../media/image76.wmf"/><Relationship Id="rId3" Type="http://schemas.openxmlformats.org/officeDocument/2006/relationships/image" Target="../media/image44.jpeg"/><Relationship Id="rId7" Type="http://schemas.openxmlformats.org/officeDocument/2006/relationships/image" Target="../media/image73.wmf"/><Relationship Id="rId12" Type="http://schemas.openxmlformats.org/officeDocument/2006/relationships/oleObject" Target="../embeddings/oleObject7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72.bin"/><Relationship Id="rId11" Type="http://schemas.openxmlformats.org/officeDocument/2006/relationships/image" Target="../media/image75.wmf"/><Relationship Id="rId5" Type="http://schemas.openxmlformats.org/officeDocument/2006/relationships/image" Target="../media/image72.wmf"/><Relationship Id="rId10" Type="http://schemas.openxmlformats.org/officeDocument/2006/relationships/oleObject" Target="../embeddings/oleObject74.bin"/><Relationship Id="rId4" Type="http://schemas.openxmlformats.org/officeDocument/2006/relationships/oleObject" Target="../embeddings/oleObject71.bin"/><Relationship Id="rId9" Type="http://schemas.openxmlformats.org/officeDocument/2006/relationships/image" Target="../media/image74.wmf"/><Relationship Id="rId1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5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3.w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" Type="http://schemas.openxmlformats.org/officeDocument/2006/relationships/image" Target="../media/image8.png"/><Relationship Id="rId21" Type="http://schemas.openxmlformats.org/officeDocument/2006/relationships/image" Target="../media/image17.wmf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5.wmf"/><Relationship Id="rId25" Type="http://schemas.openxmlformats.org/officeDocument/2006/relationships/image" Target="../media/image19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21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wmf"/><Relationship Id="rId24" Type="http://schemas.openxmlformats.org/officeDocument/2006/relationships/oleObject" Target="../embeddings/oleObject11.bin"/><Relationship Id="rId5" Type="http://schemas.openxmlformats.org/officeDocument/2006/relationships/image" Target="../media/image9.wmf"/><Relationship Id="rId15" Type="http://schemas.openxmlformats.org/officeDocument/2006/relationships/image" Target="../media/image14.wmf"/><Relationship Id="rId23" Type="http://schemas.openxmlformats.org/officeDocument/2006/relationships/image" Target="../media/image18.wmf"/><Relationship Id="rId28" Type="http://schemas.openxmlformats.org/officeDocument/2006/relationships/oleObject" Target="../embeddings/oleObject13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6.wmf"/><Relationship Id="rId31" Type="http://schemas.openxmlformats.org/officeDocument/2006/relationships/image" Target="../media/image22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20.wmf"/><Relationship Id="rId30" Type="http://schemas.openxmlformats.org/officeDocument/2006/relationships/oleObject" Target="../embeddings/oleObject1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30.wmf"/><Relationship Id="rId26" Type="http://schemas.openxmlformats.org/officeDocument/2006/relationships/image" Target="../media/image34.wmf"/><Relationship Id="rId3" Type="http://schemas.openxmlformats.org/officeDocument/2006/relationships/oleObject" Target="../embeddings/oleObject15.bin"/><Relationship Id="rId21" Type="http://schemas.openxmlformats.org/officeDocument/2006/relationships/oleObject" Target="../embeddings/oleObject24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7.wmf"/><Relationship Id="rId17" Type="http://schemas.openxmlformats.org/officeDocument/2006/relationships/oleObject" Target="../embeddings/oleObject22.bin"/><Relationship Id="rId25" Type="http://schemas.openxmlformats.org/officeDocument/2006/relationships/oleObject" Target="../embeddings/oleObject26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9.wmf"/><Relationship Id="rId20" Type="http://schemas.openxmlformats.org/officeDocument/2006/relationships/image" Target="../media/image31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19.bin"/><Relationship Id="rId24" Type="http://schemas.openxmlformats.org/officeDocument/2006/relationships/image" Target="../media/image33.wmf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23" Type="http://schemas.openxmlformats.org/officeDocument/2006/relationships/oleObject" Target="../embeddings/oleObject25.bin"/><Relationship Id="rId10" Type="http://schemas.openxmlformats.org/officeDocument/2006/relationships/image" Target="../media/image26.wmf"/><Relationship Id="rId19" Type="http://schemas.openxmlformats.org/officeDocument/2006/relationships/oleObject" Target="../embeddings/oleObject23.bin"/><Relationship Id="rId4" Type="http://schemas.openxmlformats.org/officeDocument/2006/relationships/image" Target="../media/image23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8.wmf"/><Relationship Id="rId22" Type="http://schemas.openxmlformats.org/officeDocument/2006/relationships/image" Target="../media/image32.wmf"/><Relationship Id="rId27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40.wmf"/><Relationship Id="rId18" Type="http://schemas.openxmlformats.org/officeDocument/2006/relationships/oleObject" Target="../embeddings/oleObject34.bin"/><Relationship Id="rId26" Type="http://schemas.openxmlformats.org/officeDocument/2006/relationships/oleObject" Target="../embeddings/oleObject40.bin"/><Relationship Id="rId3" Type="http://schemas.openxmlformats.org/officeDocument/2006/relationships/image" Target="../media/image44.jpeg"/><Relationship Id="rId21" Type="http://schemas.openxmlformats.org/officeDocument/2006/relationships/oleObject" Target="../embeddings/oleObject35.bin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42.wmf"/><Relationship Id="rId25" Type="http://schemas.openxmlformats.org/officeDocument/2006/relationships/oleObject" Target="../embeddings/oleObject39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33.bin"/><Relationship Id="rId20" Type="http://schemas.openxmlformats.org/officeDocument/2006/relationships/image" Target="../media/image45.png"/><Relationship Id="rId29" Type="http://schemas.openxmlformats.org/officeDocument/2006/relationships/image" Target="../media/image7.png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39.wmf"/><Relationship Id="rId24" Type="http://schemas.openxmlformats.org/officeDocument/2006/relationships/oleObject" Target="../embeddings/oleObject38.bin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23" Type="http://schemas.openxmlformats.org/officeDocument/2006/relationships/oleObject" Target="../embeddings/oleObject37.bin"/><Relationship Id="rId28" Type="http://schemas.openxmlformats.org/officeDocument/2006/relationships/oleObject" Target="../embeddings/oleObject42.bin"/><Relationship Id="rId10" Type="http://schemas.openxmlformats.org/officeDocument/2006/relationships/oleObject" Target="../embeddings/oleObject30.bin"/><Relationship Id="rId19" Type="http://schemas.openxmlformats.org/officeDocument/2006/relationships/image" Target="../media/image43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32.bin"/><Relationship Id="rId22" Type="http://schemas.openxmlformats.org/officeDocument/2006/relationships/oleObject" Target="../embeddings/oleObject36.bin"/><Relationship Id="rId27" Type="http://schemas.openxmlformats.org/officeDocument/2006/relationships/oleObject" Target="../embeddings/oleObject4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oleObject" Target="../embeddings/oleObject48.bin"/><Relationship Id="rId18" Type="http://schemas.openxmlformats.org/officeDocument/2006/relationships/image" Target="../media/image7.png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12" Type="http://schemas.openxmlformats.org/officeDocument/2006/relationships/image" Target="../media/image49.wmf"/><Relationship Id="rId17" Type="http://schemas.openxmlformats.org/officeDocument/2006/relationships/oleObject" Target="../embeddings/oleObject50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49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4.bin"/><Relationship Id="rId15" Type="http://schemas.openxmlformats.org/officeDocument/2006/relationships/image" Target="../media/image44.jpeg"/><Relationship Id="rId10" Type="http://schemas.openxmlformats.org/officeDocument/2006/relationships/image" Target="../media/image48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46.bin"/><Relationship Id="rId14" Type="http://schemas.openxmlformats.org/officeDocument/2006/relationships/image" Target="../media/image5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oleObject" Target="../embeddings/oleObject56.bin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5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0" Type="http://schemas.openxmlformats.org/officeDocument/2006/relationships/image" Target="../media/image54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5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62.bin"/><Relationship Id="rId18" Type="http://schemas.openxmlformats.org/officeDocument/2006/relationships/image" Target="../media/image64.wmf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59.bin"/><Relationship Id="rId12" Type="http://schemas.openxmlformats.org/officeDocument/2006/relationships/image" Target="../media/image61.wmf"/><Relationship Id="rId17" Type="http://schemas.openxmlformats.org/officeDocument/2006/relationships/oleObject" Target="../embeddings/oleObject64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63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61.bin"/><Relationship Id="rId5" Type="http://schemas.openxmlformats.org/officeDocument/2006/relationships/oleObject" Target="../embeddings/oleObject58.bin"/><Relationship Id="rId15" Type="http://schemas.openxmlformats.org/officeDocument/2006/relationships/oleObject" Target="../embeddings/oleObject63.bin"/><Relationship Id="rId10" Type="http://schemas.openxmlformats.org/officeDocument/2006/relationships/image" Target="../media/image60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60.bin"/><Relationship Id="rId14" Type="http://schemas.openxmlformats.org/officeDocument/2006/relationships/image" Target="../media/image6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oleObject" Target="../embeddings/oleObject69.bin"/><Relationship Id="rId3" Type="http://schemas.openxmlformats.org/officeDocument/2006/relationships/image" Target="../media/image44.jpeg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68.w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70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65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5" Type="http://schemas.openxmlformats.org/officeDocument/2006/relationships/oleObject" Target="../embeddings/oleObject70.bin"/><Relationship Id="rId10" Type="http://schemas.openxmlformats.org/officeDocument/2006/relationships/image" Target="../media/image67.wmf"/><Relationship Id="rId4" Type="http://schemas.openxmlformats.org/officeDocument/2006/relationships/image" Target="../media/image71.png"/><Relationship Id="rId9" Type="http://schemas.openxmlformats.org/officeDocument/2006/relationships/oleObject" Target="../embeddings/oleObject67.bin"/><Relationship Id="rId14" Type="http://schemas.openxmlformats.org/officeDocument/2006/relationships/image" Target="../media/image6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五年级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58727" y="1435155"/>
            <a:ext cx="4816062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练 习 十 一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ea typeface="宋体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4255011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 smtClean="0">
                <a:solidFill>
                  <a:srgbClr val="0050AA"/>
                </a:solidFill>
                <a:latin typeface="宋体"/>
                <a:ea typeface="宋体"/>
              </a:rPr>
              <a:t>分数的意义和性质</a:t>
            </a:r>
            <a:endParaRPr lang="zh-CN" altLang="en-US" sz="4000" b="1" dirty="0">
              <a:solidFill>
                <a:srgbClr val="0050AA"/>
              </a:solidFill>
              <a:latin typeface="宋体"/>
              <a:ea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/>
                <a:ea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  <a:ea typeface="宋体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096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436392" y="1419647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b="1" dirty="0"/>
          </a:p>
        </p:txBody>
      </p:sp>
      <p:pic>
        <p:nvPicPr>
          <p:cNvPr id="2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445662" y="3103717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圆角矩形标注 15"/>
          <p:cNvSpPr>
            <a:spLocks noChangeArrowheads="1"/>
          </p:cNvSpPr>
          <p:nvPr/>
        </p:nvSpPr>
        <p:spPr bwMode="auto">
          <a:xfrm>
            <a:off x="1413422" y="1834275"/>
            <a:ext cx="4442459" cy="517128"/>
          </a:xfrm>
          <a:prstGeom prst="wedgeRoundRectCallout">
            <a:avLst>
              <a:gd name="adj1" fmla="val -54131"/>
              <a:gd name="adj2" fmla="val 4371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你还能再写几个这样的分数吗？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28079" y="555526"/>
            <a:ext cx="7544321" cy="989554"/>
            <a:chOff x="899591" y="771525"/>
            <a:chExt cx="7544321" cy="989554"/>
          </a:xfrm>
        </p:grpSpPr>
        <p:sp>
          <p:nvSpPr>
            <p:cNvPr id="4" name="TextBox 3"/>
            <p:cNvSpPr txBox="1"/>
            <p:nvPr/>
          </p:nvSpPr>
          <p:spPr>
            <a:xfrm>
              <a:off x="899591" y="930082"/>
              <a:ext cx="754432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7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.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写出一个比  大又比  小的分数，并互相说说自己是怎样想到这个分数的。</a:t>
              </a:r>
              <a:endPara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6" name="对象 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02919914"/>
                </p:ext>
              </p:extLst>
            </p:nvPr>
          </p:nvGraphicFramePr>
          <p:xfrm>
            <a:off x="2843808" y="771550"/>
            <a:ext cx="219075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8" name="公式" r:id="rId4" imgW="139680" imgH="393480" progId="Equation.3">
                    <p:embed/>
                  </p:oleObj>
                </mc:Choice>
                <mc:Fallback>
                  <p:oleObj name="公式" r:id="rId4" imgW="139680" imgH="393480" progId="Equation.3">
                    <p:embed/>
                    <p:pic>
                      <p:nvPicPr>
                        <p:cNvPr id="0" name="对象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3808" y="771550"/>
                          <a:ext cx="219075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对象 6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3541830"/>
                </p:ext>
              </p:extLst>
            </p:nvPr>
          </p:nvGraphicFramePr>
          <p:xfrm>
            <a:off x="4067944" y="771525"/>
            <a:ext cx="239713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9" name="公式" r:id="rId6" imgW="152280" imgH="393480" progId="Equation.3">
                    <p:embed/>
                  </p:oleObj>
                </mc:Choice>
                <mc:Fallback>
                  <p:oleObj name="公式" r:id="rId6" imgW="152280" imgH="393480" progId="Equation.3">
                    <p:embed/>
                    <p:pic>
                      <p:nvPicPr>
                        <p:cNvPr id="0" name="对象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7944" y="771525"/>
                          <a:ext cx="239713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组合 11"/>
          <p:cNvGrpSpPr/>
          <p:nvPr/>
        </p:nvGrpSpPr>
        <p:grpSpPr>
          <a:xfrm>
            <a:off x="2699793" y="2787774"/>
            <a:ext cx="4745870" cy="1584176"/>
            <a:chOff x="2699793" y="2499742"/>
            <a:chExt cx="4745870" cy="1584176"/>
          </a:xfrm>
        </p:grpSpPr>
        <p:sp>
          <p:nvSpPr>
            <p:cNvPr id="17" name="圆角矩形标注 16"/>
            <p:cNvSpPr>
              <a:spLocks noChangeArrowheads="1"/>
            </p:cNvSpPr>
            <p:nvPr/>
          </p:nvSpPr>
          <p:spPr bwMode="auto">
            <a:xfrm>
              <a:off x="2699793" y="2499742"/>
              <a:ext cx="4745870" cy="1584176"/>
            </a:xfrm>
            <a:prstGeom prst="wedgeRoundRectCallout">
              <a:avLst>
                <a:gd name="adj1" fmla="val 52377"/>
                <a:gd name="adj2" fmla="val 34583"/>
                <a:gd name="adj3" fmla="val 16667"/>
              </a:avLst>
            </a:prstGeom>
            <a:noFill/>
            <a:ln w="25400" algn="ctr">
              <a:solidFill>
                <a:srgbClr val="F9C7C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 、  、 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……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等，可以把两个分数化成分母相同的分数，再找出符合要求的分数。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8" name="对象 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9225713"/>
                </p:ext>
              </p:extLst>
            </p:nvPr>
          </p:nvGraphicFramePr>
          <p:xfrm>
            <a:off x="2771800" y="2499742"/>
            <a:ext cx="239712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0" name="公式" r:id="rId8" imgW="152280" imgH="393480" progId="Equation.3">
                    <p:embed/>
                  </p:oleObj>
                </mc:Choice>
                <mc:Fallback>
                  <p:oleObj name="公式" r:id="rId8" imgW="152280" imgH="393480" progId="Equation.3">
                    <p:embed/>
                    <p:pic>
                      <p:nvPicPr>
                        <p:cNvPr id="0" name="对象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2499742"/>
                          <a:ext cx="239712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对象 9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3085216"/>
                </p:ext>
              </p:extLst>
            </p:nvPr>
          </p:nvGraphicFramePr>
          <p:xfrm>
            <a:off x="3275856" y="2499742"/>
            <a:ext cx="360363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1" name="公式" r:id="rId10" imgW="228600" imgH="393480" progId="Equation.3">
                    <p:embed/>
                  </p:oleObj>
                </mc:Choice>
                <mc:Fallback>
                  <p:oleObj name="公式" r:id="rId10" imgW="228600" imgH="393480" progId="Equation.3">
                    <p:embed/>
                    <p:pic>
                      <p:nvPicPr>
                        <p:cNvPr id="0" name="对象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5856" y="2499742"/>
                          <a:ext cx="360363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对象 1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00161796"/>
                </p:ext>
              </p:extLst>
            </p:nvPr>
          </p:nvGraphicFramePr>
          <p:xfrm>
            <a:off x="3779912" y="2499742"/>
            <a:ext cx="441325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2" name="公式" r:id="rId12" imgW="279360" imgH="393480" progId="Equation.3">
                    <p:embed/>
                  </p:oleObj>
                </mc:Choice>
                <mc:Fallback>
                  <p:oleObj name="公式" r:id="rId12" imgW="279360" imgH="393480" progId="Equation.3">
                    <p:embed/>
                    <p:pic>
                      <p:nvPicPr>
                        <p:cNvPr id="0" name="对象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9912" y="2499742"/>
                          <a:ext cx="441325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79" y="2092839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960260"/>
            <a:ext cx="69847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spcBef>
                <a:spcPct val="50000"/>
              </a:spcBef>
            </a:pPr>
            <a:r>
              <a:rPr lang="en-US" altLang="zh-CN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通分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的方法是什么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lvl="0"/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先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找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公分母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，再把几个分数化成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同分母分数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  <a:p>
            <a:pPr lvl="0" defTabSz="914400">
              <a:spcBef>
                <a:spcPct val="50000"/>
              </a:spcBef>
            </a:pPr>
            <a:r>
              <a:rPr lang="en-US" altLang="zh-CN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通分的依据是什么？通分有什么应用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？</a:t>
            </a: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</a:t>
            </a:r>
          </a:p>
          <a:p>
            <a:pPr lvl="0"/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通分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的依据是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分数的基本性质，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应用通分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知识</a:t>
            </a:r>
            <a:endParaRPr lang="en-US" altLang="zh-CN" sz="2400" b="1" dirty="0" smtClean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lvl="0"/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可以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比较分数的大小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7" name="矩形 4"/>
          <p:cNvSpPr>
            <a:spLocks noChangeArrowheads="1"/>
          </p:cNvSpPr>
          <p:nvPr/>
        </p:nvSpPr>
        <p:spPr bwMode="auto">
          <a:xfrm>
            <a:off x="3490913" y="2005013"/>
            <a:ext cx="3097212" cy="639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补充</a:t>
            </a:r>
            <a:r>
              <a: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习题对应练习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700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标注 26"/>
          <p:cNvSpPr/>
          <p:nvPr/>
        </p:nvSpPr>
        <p:spPr>
          <a:xfrm>
            <a:off x="1547664" y="1203598"/>
            <a:ext cx="2088232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什么是通分？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1691680" y="3017227"/>
            <a:ext cx="4032448" cy="432048"/>
          </a:xfrm>
          <a:prstGeom prst="wedgeRoundRectCallout">
            <a:avLst>
              <a:gd name="adj1" fmla="val -57243"/>
              <a:gd name="adj2" fmla="val -4001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怎样比较异分母分数的大小？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/>
          <p:nvPr/>
        </p:nvSpPr>
        <p:spPr>
          <a:xfrm>
            <a:off x="1547664" y="3867894"/>
            <a:ext cx="6264696" cy="720080"/>
          </a:xfrm>
          <a:prstGeom prst="wedgeRoundRectCallout">
            <a:avLst>
              <a:gd name="adj1" fmla="val 53275"/>
              <a:gd name="adj2" fmla="val -527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异分母分数比较大小，一般先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通分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，再按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同分母分数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比较大小。</a:t>
            </a:r>
          </a:p>
        </p:txBody>
      </p:sp>
      <p:sp>
        <p:nvSpPr>
          <p:cNvPr id="28" name="圆角矩形标注 27"/>
          <p:cNvSpPr/>
          <p:nvPr/>
        </p:nvSpPr>
        <p:spPr>
          <a:xfrm>
            <a:off x="1904708" y="1751150"/>
            <a:ext cx="5184576" cy="1080120"/>
          </a:xfrm>
          <a:prstGeom prst="wedgeRoundRectCallout">
            <a:avLst>
              <a:gd name="adj1" fmla="val 54235"/>
              <a:gd name="adj2" fmla="val 3159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把几个分母不同的分数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(也叫作异分母分数）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分别化成和原来分数相等的同分母分数，叫作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通分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16442"/>
            <a:ext cx="1126831" cy="1614828"/>
          </a:xfrm>
          <a:prstGeom prst="rect">
            <a:avLst/>
          </a:prstGeom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304275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0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813" y="2529358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" name="组合 36"/>
          <p:cNvGrpSpPr/>
          <p:nvPr/>
        </p:nvGrpSpPr>
        <p:grpSpPr>
          <a:xfrm>
            <a:off x="2093714" y="1578446"/>
            <a:ext cx="3126359" cy="635224"/>
            <a:chOff x="1083023" y="1589137"/>
            <a:chExt cx="3126359" cy="635224"/>
          </a:xfrm>
        </p:grpSpPr>
        <p:grpSp>
          <p:nvGrpSpPr>
            <p:cNvPr id="40" name="组合 39"/>
            <p:cNvGrpSpPr/>
            <p:nvPr/>
          </p:nvGrpSpPr>
          <p:grpSpPr>
            <a:xfrm>
              <a:off x="1083023" y="1589137"/>
              <a:ext cx="2992486" cy="635224"/>
              <a:chOff x="1400923" y="1832808"/>
              <a:chExt cx="2992486" cy="635224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1400923" y="1832808"/>
                <a:ext cx="2437333" cy="621358"/>
                <a:chOff x="1400923" y="1832808"/>
                <a:chExt cx="2437333" cy="621358"/>
              </a:xfrm>
            </p:grpSpPr>
            <p:grpSp>
              <p:nvGrpSpPr>
                <p:cNvPr id="46" name="组合 45"/>
                <p:cNvGrpSpPr/>
                <p:nvPr/>
              </p:nvGrpSpPr>
              <p:grpSpPr>
                <a:xfrm>
                  <a:off x="1400923" y="1833454"/>
                  <a:ext cx="901700" cy="620712"/>
                  <a:chOff x="1026868" y="2337510"/>
                  <a:chExt cx="901700" cy="620712"/>
                </a:xfrm>
              </p:grpSpPr>
              <p:graphicFrame>
                <p:nvGraphicFramePr>
                  <p:cNvPr id="51" name="对象 50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201662745"/>
                      </p:ext>
                    </p:extLst>
                  </p:nvPr>
                </p:nvGraphicFramePr>
                <p:xfrm>
                  <a:off x="1026868" y="2337510"/>
                  <a:ext cx="241300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305" name="公式" r:id="rId4" imgW="152280" imgH="393480" progId="Equation.3">
                          <p:embed/>
                        </p:oleObj>
                      </mc:Choice>
                      <mc:Fallback>
                        <p:oleObj name="公式" r:id="rId4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5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026868" y="2337510"/>
                                <a:ext cx="241300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52" name="对象 51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146581041"/>
                      </p:ext>
                    </p:extLst>
                  </p:nvPr>
                </p:nvGraphicFramePr>
                <p:xfrm>
                  <a:off x="1706318" y="2337510"/>
                  <a:ext cx="222250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306" name="公式" r:id="rId6" imgW="139680" imgH="393480" progId="Equation.3">
                          <p:embed/>
                        </p:oleObj>
                      </mc:Choice>
                      <mc:Fallback>
                        <p:oleObj name="公式" r:id="rId6" imgW="1396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7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06318" y="2337510"/>
                                <a:ext cx="222250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aphicFrame>
              <p:nvGraphicFramePr>
                <p:cNvPr id="50" name="对象 49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749524027"/>
                    </p:ext>
                  </p:extLst>
                </p:nvPr>
              </p:nvGraphicFramePr>
              <p:xfrm>
                <a:off x="3519169" y="1832808"/>
                <a:ext cx="319087" cy="6207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307" name="公式" r:id="rId8" imgW="203040" imgH="393480" progId="Equation.3">
                        <p:embed/>
                      </p:oleObj>
                    </mc:Choice>
                    <mc:Fallback>
                      <p:oleObj name="公式" r:id="rId8" imgW="20304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19169" y="1832808"/>
                              <a:ext cx="319087" cy="6207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43" name="对象 42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93841064"/>
                  </p:ext>
                </p:extLst>
              </p:nvPr>
            </p:nvGraphicFramePr>
            <p:xfrm>
              <a:off x="4172747" y="1847319"/>
              <a:ext cx="220662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08" name="公式" r:id="rId10" imgW="139680" imgH="393480" progId="Equation.3">
                      <p:embed/>
                    </p:oleObj>
                  </mc:Choice>
                  <mc:Fallback>
                    <p:oleObj name="公式" r:id="rId10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72747" y="1847319"/>
                            <a:ext cx="220662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1" name="TextBox 40"/>
            <p:cNvSpPr txBox="1"/>
            <p:nvPr/>
          </p:nvSpPr>
          <p:spPr>
            <a:xfrm>
              <a:off x="1277782" y="1635646"/>
              <a:ext cx="2931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和            和                 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089670" y="2417738"/>
            <a:ext cx="1330202" cy="1872804"/>
            <a:chOff x="2771800" y="3291830"/>
            <a:chExt cx="1330202" cy="1872804"/>
          </a:xfrm>
        </p:grpSpPr>
        <p:graphicFrame>
          <p:nvGraphicFramePr>
            <p:cNvPr id="54" name="对象 5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1285655"/>
                </p:ext>
              </p:extLst>
            </p:nvPr>
          </p:nvGraphicFramePr>
          <p:xfrm>
            <a:off x="2771800" y="3291830"/>
            <a:ext cx="239713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09" name="公式" r:id="rId12" imgW="152280" imgH="393480" progId="Equation.3">
                    <p:embed/>
                  </p:oleObj>
                </mc:Choice>
                <mc:Fallback>
                  <p:oleObj name="公式" r:id="rId12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3291830"/>
                          <a:ext cx="239713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对象 5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2095855"/>
                </p:ext>
              </p:extLst>
            </p:nvPr>
          </p:nvGraphicFramePr>
          <p:xfrm>
            <a:off x="2780607" y="3940671"/>
            <a:ext cx="22066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10" name="公式" r:id="rId14" imgW="139680" imgH="393480" progId="Equation.3">
                    <p:embed/>
                  </p:oleObj>
                </mc:Choice>
                <mc:Fallback>
                  <p:oleObj name="公式" r:id="rId14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80607" y="3940671"/>
                          <a:ext cx="22066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6" name="对象 5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7775481"/>
                </p:ext>
              </p:extLst>
            </p:nvPr>
          </p:nvGraphicFramePr>
          <p:xfrm>
            <a:off x="3274319" y="3292971"/>
            <a:ext cx="338138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11" name="公式" r:id="rId16" imgW="215640" imgH="393480" progId="Equation.3">
                    <p:embed/>
                  </p:oleObj>
                </mc:Choice>
                <mc:Fallback>
                  <p:oleObj name="公式" r:id="rId16" imgW="2156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4319" y="3292971"/>
                          <a:ext cx="338138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" name="对象 56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79388972"/>
                </p:ext>
              </p:extLst>
            </p:nvPr>
          </p:nvGraphicFramePr>
          <p:xfrm>
            <a:off x="3272732" y="3940671"/>
            <a:ext cx="339725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12" name="公式" r:id="rId18" imgW="215640" imgH="393480" progId="Equation.3">
                    <p:embed/>
                  </p:oleObj>
                </mc:Choice>
                <mc:Fallback>
                  <p:oleObj name="公式" r:id="rId18" imgW="2156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2732" y="3940671"/>
                          <a:ext cx="339725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8" name="TextBox 57"/>
            <p:cNvSpPr txBox="1"/>
            <p:nvPr/>
          </p:nvSpPr>
          <p:spPr>
            <a:xfrm>
              <a:off x="2987824" y="3421200"/>
              <a:ext cx="1114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=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987824" y="4011910"/>
              <a:ext cx="1114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=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78" name="对象 7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128837"/>
                </p:ext>
              </p:extLst>
            </p:nvPr>
          </p:nvGraphicFramePr>
          <p:xfrm>
            <a:off x="2771800" y="4543325"/>
            <a:ext cx="23971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13" name="公式" r:id="rId20" imgW="152280" imgH="393480" progId="Equation.3">
                    <p:embed/>
                  </p:oleObj>
                </mc:Choice>
                <mc:Fallback>
                  <p:oleObj name="公式" r:id="rId20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4543325"/>
                          <a:ext cx="23971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9" name="对象 7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4083132"/>
                </p:ext>
              </p:extLst>
            </p:nvPr>
          </p:nvGraphicFramePr>
          <p:xfrm>
            <a:off x="3331469" y="4543921"/>
            <a:ext cx="220663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14" name="公式" r:id="rId22" imgW="139680" imgH="393480" progId="Equation.3">
                    <p:embed/>
                  </p:oleObj>
                </mc:Choice>
                <mc:Fallback>
                  <p:oleObj name="公式" r:id="rId22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1469" y="4543921"/>
                          <a:ext cx="220663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0" name="TextBox 79"/>
            <p:cNvSpPr txBox="1"/>
            <p:nvPr/>
          </p:nvSpPr>
          <p:spPr>
            <a:xfrm>
              <a:off x="2915816" y="4630365"/>
              <a:ext cx="394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＜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259632" y="714350"/>
            <a:ext cx="4158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先通分，再比较分数大小。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4211252" y="2417292"/>
            <a:ext cx="872963" cy="1261714"/>
            <a:chOff x="4280780" y="3219376"/>
            <a:chExt cx="872963" cy="1261714"/>
          </a:xfrm>
        </p:grpSpPr>
        <p:grpSp>
          <p:nvGrpSpPr>
            <p:cNvPr id="83" name="组合 82"/>
            <p:cNvGrpSpPr/>
            <p:nvPr/>
          </p:nvGrpSpPr>
          <p:grpSpPr>
            <a:xfrm>
              <a:off x="4331767" y="3219376"/>
              <a:ext cx="821976" cy="1261714"/>
              <a:chOff x="2781649" y="3939456"/>
              <a:chExt cx="821976" cy="1261714"/>
            </a:xfrm>
          </p:grpSpPr>
          <p:graphicFrame>
            <p:nvGraphicFramePr>
              <p:cNvPr id="85" name="对象 84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41018435"/>
                  </p:ext>
                </p:extLst>
              </p:nvPr>
            </p:nvGraphicFramePr>
            <p:xfrm>
              <a:off x="2781649" y="3939456"/>
              <a:ext cx="220663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15" name="公式" r:id="rId24" imgW="139680" imgH="393480" progId="Equation.3">
                      <p:embed/>
                    </p:oleObj>
                  </mc:Choice>
                  <mc:Fallback>
                    <p:oleObj name="公式" r:id="rId24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81649" y="3939456"/>
                            <a:ext cx="220663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6" name="对象 85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22538430"/>
                  </p:ext>
                </p:extLst>
              </p:nvPr>
            </p:nvGraphicFramePr>
            <p:xfrm>
              <a:off x="3282950" y="3939902"/>
              <a:ext cx="320675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16" name="公式" r:id="rId26" imgW="203040" imgH="393480" progId="Equation.3">
                      <p:embed/>
                    </p:oleObj>
                  </mc:Choice>
                  <mc:Fallback>
                    <p:oleObj name="公式" r:id="rId26" imgW="20304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82950" y="3939902"/>
                            <a:ext cx="320675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7" name="TextBox 86"/>
              <p:cNvSpPr txBox="1"/>
              <p:nvPr/>
            </p:nvSpPr>
            <p:spPr>
              <a:xfrm>
                <a:off x="2987824" y="4011910"/>
                <a:ext cx="3220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=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graphicFrame>
            <p:nvGraphicFramePr>
              <p:cNvPr id="88" name="对象 87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48740681"/>
                  </p:ext>
                </p:extLst>
              </p:nvPr>
            </p:nvGraphicFramePr>
            <p:xfrm>
              <a:off x="3324773" y="4580458"/>
              <a:ext cx="220662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17" name="公式" r:id="rId28" imgW="139680" imgH="393480" progId="Equation.3">
                      <p:embed/>
                    </p:oleObj>
                  </mc:Choice>
                  <mc:Fallback>
                    <p:oleObj name="公式" r:id="rId28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24773" y="4580458"/>
                            <a:ext cx="220662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9" name="TextBox 88"/>
              <p:cNvSpPr txBox="1"/>
              <p:nvPr/>
            </p:nvSpPr>
            <p:spPr>
              <a:xfrm>
                <a:off x="2915816" y="4630365"/>
                <a:ext cx="3220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＞</a:t>
                </a:r>
              </a:p>
            </p:txBody>
          </p:sp>
        </p:grpSp>
        <p:graphicFrame>
          <p:nvGraphicFramePr>
            <p:cNvPr id="84" name="对象 8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8693377"/>
                </p:ext>
              </p:extLst>
            </p:nvPr>
          </p:nvGraphicFramePr>
          <p:xfrm>
            <a:off x="4280780" y="3830761"/>
            <a:ext cx="320675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18" name="公式" r:id="rId30" imgW="203040" imgH="393480" progId="Equation.3">
                    <p:embed/>
                  </p:oleObj>
                </mc:Choice>
                <mc:Fallback>
                  <p:oleObj name="公式" r:id="rId30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0780" y="3830761"/>
                          <a:ext cx="320675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8416" y="1257525"/>
            <a:ext cx="5473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在○ 里填“＞”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＜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或“＝”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326967" y="3491039"/>
            <a:ext cx="1205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                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80626" y="2224512"/>
            <a:ext cx="560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＞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268648" y="2266903"/>
            <a:ext cx="560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＜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508618" y="3275015"/>
            <a:ext cx="560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＜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251461" y="2493638"/>
            <a:ext cx="1205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                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282325" y="2151983"/>
            <a:ext cx="4989090" cy="1800721"/>
            <a:chOff x="1249363" y="1635125"/>
            <a:chExt cx="4989090" cy="1800721"/>
          </a:xfrm>
        </p:grpSpPr>
        <p:sp>
          <p:nvSpPr>
            <p:cNvPr id="69" name="矩形 68"/>
            <p:cNvSpPr/>
            <p:nvPr/>
          </p:nvSpPr>
          <p:spPr>
            <a:xfrm>
              <a:off x="3416374" y="1715170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○</a:t>
              </a:r>
              <a:endParaRPr lang="zh-CN" altLang="en-US" sz="2400" b="1" dirty="0"/>
            </a:p>
          </p:txBody>
        </p:sp>
        <p:sp>
          <p:nvSpPr>
            <p:cNvPr id="73" name="矩形 72"/>
            <p:cNvSpPr/>
            <p:nvPr/>
          </p:nvSpPr>
          <p:spPr>
            <a:xfrm>
              <a:off x="3419872" y="2712571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○</a:t>
              </a:r>
              <a:endParaRPr lang="zh-CN" altLang="en-US" sz="2400" b="1" dirty="0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249363" y="1635125"/>
              <a:ext cx="4989090" cy="1800721"/>
              <a:chOff x="1249363" y="1635125"/>
              <a:chExt cx="4989090" cy="1800721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1249363" y="1635646"/>
                <a:ext cx="1234405" cy="802278"/>
                <a:chOff x="1249363" y="1844675"/>
                <a:chExt cx="1234405" cy="802278"/>
              </a:xfrm>
            </p:grpSpPr>
            <p:grpSp>
              <p:nvGrpSpPr>
                <p:cNvPr id="61" name="组合 60"/>
                <p:cNvGrpSpPr/>
                <p:nvPr/>
              </p:nvGrpSpPr>
              <p:grpSpPr>
                <a:xfrm>
                  <a:off x="1249363" y="1844675"/>
                  <a:ext cx="1234405" cy="802278"/>
                  <a:chOff x="1249363" y="1844675"/>
                  <a:chExt cx="1234405" cy="802278"/>
                </a:xfrm>
              </p:grpSpPr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1277781" y="2185288"/>
                    <a:ext cx="1205987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2400" b="1" dirty="0" smtClean="0">
                        <a:latin typeface="楷体" pitchFamily="49" charset="-122"/>
                        <a:ea typeface="楷体" pitchFamily="49" charset="-122"/>
                      </a:rPr>
                      <a:t>                      </a:t>
                    </a:r>
                    <a:endParaRPr lang="zh-CN" altLang="en-US" sz="2400" b="1" dirty="0">
                      <a:latin typeface="楷体" pitchFamily="49" charset="-122"/>
                      <a:ea typeface="楷体" pitchFamily="49" charset="-122"/>
                    </a:endParaRPr>
                  </a:p>
                </p:txBody>
              </p:sp>
              <p:graphicFrame>
                <p:nvGraphicFramePr>
                  <p:cNvPr id="64" name="对象 63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177412903"/>
                      </p:ext>
                    </p:extLst>
                  </p:nvPr>
                </p:nvGraphicFramePr>
                <p:xfrm>
                  <a:off x="1249363" y="1844675"/>
                  <a:ext cx="239712" cy="62071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7506" name="公式" r:id="rId3" imgW="152280" imgH="393480" progId="Equation.3">
                          <p:embed/>
                        </p:oleObj>
                      </mc:Choice>
                      <mc:Fallback>
                        <p:oleObj name="公式" r:id="rId3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249363" y="1844675"/>
                                <a:ext cx="239712" cy="62071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65" name="对象 64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805442908"/>
                      </p:ext>
                    </p:extLst>
                  </p:nvPr>
                </p:nvGraphicFramePr>
                <p:xfrm>
                  <a:off x="1916113" y="1852092"/>
                  <a:ext cx="319087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7507" name="公式" r:id="rId5" imgW="203040" imgH="393480" progId="Equation.3">
                          <p:embed/>
                        </p:oleObj>
                      </mc:Choice>
                      <mc:Fallback>
                        <p:oleObj name="公式" r:id="rId5" imgW="20304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916113" y="1852092"/>
                                <a:ext cx="319087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62" name="矩形 61"/>
                <p:cNvSpPr/>
                <p:nvPr/>
              </p:nvSpPr>
              <p:spPr>
                <a:xfrm>
                  <a:off x="1475656" y="1923678"/>
                  <a:ext cx="54373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800" b="1" dirty="0">
                      <a:latin typeface="楷体" pitchFamily="49" charset="-122"/>
                      <a:ea typeface="楷体" pitchFamily="49" charset="-122"/>
                    </a:rPr>
                    <a:t>○</a:t>
                  </a:r>
                  <a:endParaRPr lang="zh-CN" altLang="en-US" sz="2800" b="1" dirty="0"/>
                </a:p>
              </p:txBody>
            </p:sp>
          </p:grpSp>
          <p:graphicFrame>
            <p:nvGraphicFramePr>
              <p:cNvPr id="36" name="对象 35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83471184"/>
                  </p:ext>
                </p:extLst>
              </p:nvPr>
            </p:nvGraphicFramePr>
            <p:xfrm>
              <a:off x="5680075" y="1636713"/>
              <a:ext cx="319088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508" name="公式" r:id="rId7" imgW="203040" imgH="393480" progId="Equation.3">
                      <p:embed/>
                    </p:oleObj>
                  </mc:Choice>
                  <mc:Fallback>
                    <p:oleObj name="公式" r:id="rId7" imgW="20304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80075" y="1636713"/>
                            <a:ext cx="319088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7" name="组合 36"/>
              <p:cNvGrpSpPr/>
              <p:nvPr/>
            </p:nvGrpSpPr>
            <p:grpSpPr>
              <a:xfrm>
                <a:off x="4956175" y="1635125"/>
                <a:ext cx="1272009" cy="802799"/>
                <a:chOff x="1211759" y="1844154"/>
                <a:chExt cx="1272009" cy="802799"/>
              </a:xfrm>
            </p:grpSpPr>
            <p:grpSp>
              <p:nvGrpSpPr>
                <p:cNvPr id="57" name="组合 56"/>
                <p:cNvGrpSpPr/>
                <p:nvPr/>
              </p:nvGrpSpPr>
              <p:grpSpPr>
                <a:xfrm>
                  <a:off x="1211759" y="1844154"/>
                  <a:ext cx="1272009" cy="802799"/>
                  <a:chOff x="1211759" y="1844154"/>
                  <a:chExt cx="1272009" cy="802799"/>
                </a:xfrm>
              </p:grpSpPr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1277781" y="2185288"/>
                    <a:ext cx="1205987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2400" b="1" dirty="0" smtClean="0">
                        <a:latin typeface="楷体" pitchFamily="49" charset="-122"/>
                        <a:ea typeface="楷体" pitchFamily="49" charset="-122"/>
                      </a:rPr>
                      <a:t>                      </a:t>
                    </a:r>
                    <a:endParaRPr lang="zh-CN" altLang="en-US" sz="2400" b="1" dirty="0">
                      <a:latin typeface="楷体" pitchFamily="49" charset="-122"/>
                      <a:ea typeface="楷体" pitchFamily="49" charset="-122"/>
                    </a:endParaRPr>
                  </a:p>
                </p:txBody>
              </p:sp>
              <p:graphicFrame>
                <p:nvGraphicFramePr>
                  <p:cNvPr id="60" name="对象 59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162598872"/>
                      </p:ext>
                    </p:extLst>
                  </p:nvPr>
                </p:nvGraphicFramePr>
                <p:xfrm>
                  <a:off x="1211759" y="1844154"/>
                  <a:ext cx="317500" cy="62071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7509" name="公式" r:id="rId9" imgW="203040" imgH="393480" progId="Equation.3">
                          <p:embed/>
                        </p:oleObj>
                      </mc:Choice>
                      <mc:Fallback>
                        <p:oleObj name="公式" r:id="rId9" imgW="20304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211759" y="1844154"/>
                                <a:ext cx="317500" cy="620713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58" name="矩形 57"/>
                <p:cNvSpPr/>
                <p:nvPr/>
              </p:nvSpPr>
              <p:spPr>
                <a:xfrm>
                  <a:off x="1475656" y="1923678"/>
                  <a:ext cx="54373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800" b="1" dirty="0" smtClean="0">
                      <a:latin typeface="楷体" pitchFamily="49" charset="-122"/>
                      <a:ea typeface="楷体" pitchFamily="49" charset="-122"/>
                    </a:rPr>
                    <a:t>○</a:t>
                  </a:r>
                  <a:endParaRPr lang="zh-CN" altLang="en-US" sz="2400" b="1" dirty="0"/>
                </a:p>
              </p:txBody>
            </p:sp>
          </p:grpSp>
          <p:grpSp>
            <p:nvGrpSpPr>
              <p:cNvPr id="38" name="组合 37"/>
              <p:cNvGrpSpPr/>
              <p:nvPr/>
            </p:nvGrpSpPr>
            <p:grpSpPr>
              <a:xfrm>
                <a:off x="1258888" y="2633663"/>
                <a:ext cx="1235149" cy="802183"/>
                <a:chOff x="1248619" y="1844770"/>
                <a:chExt cx="1235149" cy="802183"/>
              </a:xfrm>
            </p:grpSpPr>
            <p:grpSp>
              <p:nvGrpSpPr>
                <p:cNvPr id="53" name="组合 52"/>
                <p:cNvGrpSpPr/>
                <p:nvPr/>
              </p:nvGrpSpPr>
              <p:grpSpPr>
                <a:xfrm>
                  <a:off x="1248619" y="1844770"/>
                  <a:ext cx="1235149" cy="802183"/>
                  <a:chOff x="1248619" y="1844770"/>
                  <a:chExt cx="1235149" cy="802183"/>
                </a:xfrm>
              </p:grpSpPr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1277781" y="2185288"/>
                    <a:ext cx="1205987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2400" b="1" dirty="0" smtClean="0">
                        <a:latin typeface="楷体" pitchFamily="49" charset="-122"/>
                        <a:ea typeface="楷体" pitchFamily="49" charset="-122"/>
                      </a:rPr>
                      <a:t>                      </a:t>
                    </a:r>
                    <a:endParaRPr lang="zh-CN" altLang="en-US" sz="2400" b="1" dirty="0">
                      <a:latin typeface="楷体" pitchFamily="49" charset="-122"/>
                      <a:ea typeface="楷体" pitchFamily="49" charset="-122"/>
                    </a:endParaRPr>
                  </a:p>
                </p:txBody>
              </p:sp>
              <p:graphicFrame>
                <p:nvGraphicFramePr>
                  <p:cNvPr id="56" name="对象 55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688822010"/>
                      </p:ext>
                    </p:extLst>
                  </p:nvPr>
                </p:nvGraphicFramePr>
                <p:xfrm>
                  <a:off x="1248619" y="1844770"/>
                  <a:ext cx="239712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7510" name="公式" r:id="rId11" imgW="152280" imgH="393480" progId="Equation.3">
                          <p:embed/>
                        </p:oleObj>
                      </mc:Choice>
                      <mc:Fallback>
                        <p:oleObj name="公式" r:id="rId11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248619" y="1844770"/>
                                <a:ext cx="239712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54" name="矩形 53"/>
                <p:cNvSpPr/>
                <p:nvPr/>
              </p:nvSpPr>
              <p:spPr>
                <a:xfrm>
                  <a:off x="1475656" y="1923678"/>
                  <a:ext cx="54373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800" b="1" dirty="0" smtClean="0">
                      <a:latin typeface="楷体" pitchFamily="49" charset="-122"/>
                      <a:ea typeface="楷体" pitchFamily="49" charset="-122"/>
                    </a:rPr>
                    <a:t>○</a:t>
                  </a:r>
                  <a:endParaRPr lang="zh-CN" altLang="en-US" sz="2400" b="1" dirty="0"/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019300" y="2636838"/>
                <a:ext cx="2418953" cy="799008"/>
                <a:chOff x="64815" y="1847945"/>
                <a:chExt cx="2418953" cy="799008"/>
              </a:xfrm>
            </p:grpSpPr>
            <p:sp>
              <p:nvSpPr>
                <p:cNvPr id="51" name="TextBox 50"/>
                <p:cNvSpPr txBox="1"/>
                <p:nvPr/>
              </p:nvSpPr>
              <p:spPr>
                <a:xfrm>
                  <a:off x="1277781" y="2185288"/>
                  <a:ext cx="12059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             </a:t>
                  </a:r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graphicFrame>
              <p:nvGraphicFramePr>
                <p:cNvPr id="52" name="对象 51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35248559"/>
                    </p:ext>
                  </p:extLst>
                </p:nvPr>
              </p:nvGraphicFramePr>
              <p:xfrm>
                <a:off x="64815" y="1847945"/>
                <a:ext cx="239713" cy="6207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511" name="公式" r:id="rId13" imgW="152280" imgH="393480" progId="Equation.3">
                        <p:embed/>
                      </p:oleObj>
                    </mc:Choice>
                    <mc:Fallback>
                      <p:oleObj name="公式" r:id="rId13" imgW="1522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815" y="1847945"/>
                              <a:ext cx="239713" cy="6207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45" name="组合 44"/>
              <p:cNvGrpSpPr/>
              <p:nvPr/>
            </p:nvGrpSpPr>
            <p:grpSpPr>
              <a:xfrm>
                <a:off x="5013325" y="2633663"/>
                <a:ext cx="1225128" cy="802183"/>
                <a:chOff x="1258640" y="1844770"/>
                <a:chExt cx="1225128" cy="802183"/>
              </a:xfrm>
            </p:grpSpPr>
            <p:grpSp>
              <p:nvGrpSpPr>
                <p:cNvPr id="46" name="组合 45"/>
                <p:cNvGrpSpPr/>
                <p:nvPr/>
              </p:nvGrpSpPr>
              <p:grpSpPr>
                <a:xfrm>
                  <a:off x="1258640" y="1844770"/>
                  <a:ext cx="1225128" cy="802183"/>
                  <a:chOff x="1258640" y="1844770"/>
                  <a:chExt cx="1225128" cy="802183"/>
                </a:xfrm>
              </p:grpSpPr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1277781" y="2185288"/>
                    <a:ext cx="1205987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2400" b="1" dirty="0" smtClean="0">
                        <a:latin typeface="楷体" pitchFamily="49" charset="-122"/>
                        <a:ea typeface="楷体" pitchFamily="49" charset="-122"/>
                      </a:rPr>
                      <a:t>                      </a:t>
                    </a:r>
                    <a:endParaRPr lang="zh-CN" altLang="en-US" sz="2400" b="1" dirty="0">
                      <a:latin typeface="楷体" pitchFamily="49" charset="-122"/>
                      <a:ea typeface="楷体" pitchFamily="49" charset="-122"/>
                    </a:endParaRPr>
                  </a:p>
                </p:txBody>
              </p:sp>
              <p:graphicFrame>
                <p:nvGraphicFramePr>
                  <p:cNvPr id="49" name="对象 48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972162721"/>
                      </p:ext>
                    </p:extLst>
                  </p:nvPr>
                </p:nvGraphicFramePr>
                <p:xfrm>
                  <a:off x="1258640" y="1844770"/>
                  <a:ext cx="220663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7512" name="公式" r:id="rId15" imgW="139680" imgH="393480" progId="Equation.3">
                          <p:embed/>
                        </p:oleObj>
                      </mc:Choice>
                      <mc:Fallback>
                        <p:oleObj name="公式" r:id="rId15" imgW="1396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258640" y="1844770"/>
                                <a:ext cx="220663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50" name="对象 49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412899532"/>
                      </p:ext>
                    </p:extLst>
                  </p:nvPr>
                </p:nvGraphicFramePr>
                <p:xfrm>
                  <a:off x="1965078" y="1851120"/>
                  <a:ext cx="219075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7513" name="公式" r:id="rId17" imgW="139680" imgH="393480" progId="Equation.3">
                          <p:embed/>
                        </p:oleObj>
                      </mc:Choice>
                      <mc:Fallback>
                        <p:oleObj name="公式" r:id="rId17" imgW="1396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8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965078" y="1851120"/>
                                <a:ext cx="219075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47" name="矩形 46"/>
                <p:cNvSpPr/>
                <p:nvPr/>
              </p:nvSpPr>
              <p:spPr>
                <a:xfrm>
                  <a:off x="1475656" y="1923678"/>
                  <a:ext cx="543739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800" b="1" dirty="0">
                      <a:latin typeface="楷体" pitchFamily="49" charset="-122"/>
                      <a:ea typeface="楷体" pitchFamily="49" charset="-122"/>
                    </a:rPr>
                    <a:t>○</a:t>
                  </a:r>
                  <a:endParaRPr lang="zh-CN" altLang="en-US" sz="2800" b="1" dirty="0"/>
                </a:p>
              </p:txBody>
            </p:sp>
          </p:grpSp>
        </p:grpSp>
        <p:graphicFrame>
          <p:nvGraphicFramePr>
            <p:cNvPr id="66" name="对象 6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85837230"/>
                </p:ext>
              </p:extLst>
            </p:nvPr>
          </p:nvGraphicFramePr>
          <p:xfrm>
            <a:off x="3915866" y="1637496"/>
            <a:ext cx="239713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4" name="公式" r:id="rId19" imgW="152280" imgH="393480" progId="Equation.3">
                    <p:embed/>
                  </p:oleObj>
                </mc:Choice>
                <mc:Fallback>
                  <p:oleObj name="公式" r:id="rId19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15866" y="1637496"/>
                          <a:ext cx="239713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8" name="对象 6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36110500"/>
                </p:ext>
              </p:extLst>
            </p:nvPr>
          </p:nvGraphicFramePr>
          <p:xfrm>
            <a:off x="3190875" y="1635125"/>
            <a:ext cx="239713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5" name="公式" r:id="rId21" imgW="152280" imgH="393480" progId="Equation.3">
                    <p:embed/>
                  </p:oleObj>
                </mc:Choice>
                <mc:Fallback>
                  <p:oleObj name="公式" r:id="rId21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0875" y="1635125"/>
                          <a:ext cx="239713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0" name="对象 69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46012277"/>
                </p:ext>
              </p:extLst>
            </p:nvPr>
          </p:nvGraphicFramePr>
          <p:xfrm>
            <a:off x="3919364" y="2634897"/>
            <a:ext cx="239713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6" name="公式" r:id="rId23" imgW="152280" imgH="393480" progId="Equation.3">
                    <p:embed/>
                  </p:oleObj>
                </mc:Choice>
                <mc:Fallback>
                  <p:oleObj name="公式" r:id="rId23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19364" y="2634897"/>
                          <a:ext cx="239713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2" name="对象 71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2368774"/>
                </p:ext>
              </p:extLst>
            </p:nvPr>
          </p:nvGraphicFramePr>
          <p:xfrm>
            <a:off x="3154363" y="2632075"/>
            <a:ext cx="319087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7" name="公式" r:id="rId25" imgW="203040" imgH="393480" progId="Equation.3">
                    <p:embed/>
                  </p:oleObj>
                </mc:Choice>
                <mc:Fallback>
                  <p:oleObj name="公式" r:id="rId25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54363" y="2632075"/>
                          <a:ext cx="319087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4" name="TextBox 73"/>
          <p:cNvSpPr txBox="1"/>
          <p:nvPr/>
        </p:nvSpPr>
        <p:spPr>
          <a:xfrm>
            <a:off x="4468448" y="2224512"/>
            <a:ext cx="560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＜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452834" y="3232624"/>
            <a:ext cx="560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＝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253034" y="3232624"/>
            <a:ext cx="560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＜</a:t>
            </a:r>
          </a:p>
        </p:txBody>
      </p:sp>
      <p:pic>
        <p:nvPicPr>
          <p:cNvPr id="79" name="图片 78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8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5" grpId="0"/>
      <p:bldP spid="76" grpId="0"/>
      <p:bldP spid="74" grpId="0"/>
      <p:bldP spid="77" grpId="0"/>
      <p:bldP spid="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10251" r="18182" b="9263"/>
          <a:stretch/>
        </p:blipFill>
        <p:spPr bwMode="auto">
          <a:xfrm>
            <a:off x="7477125" y="2759008"/>
            <a:ext cx="1175426" cy="10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043608" y="555526"/>
            <a:ext cx="7214580" cy="648072"/>
          </a:xfrm>
          <a:prstGeom prst="wedgeRoundRectCallout">
            <a:avLst>
              <a:gd name="adj1" fmla="val -53033"/>
              <a:gd name="adj2" fmla="val 51485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把下面的分数填入合适的圈里。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133357" y="1533956"/>
            <a:ext cx="7519194" cy="649809"/>
            <a:chOff x="1082675" y="1562596"/>
            <a:chExt cx="7519194" cy="649809"/>
          </a:xfrm>
        </p:grpSpPr>
        <p:grpSp>
          <p:nvGrpSpPr>
            <p:cNvPr id="49" name="组合 48"/>
            <p:cNvGrpSpPr/>
            <p:nvPr/>
          </p:nvGrpSpPr>
          <p:grpSpPr>
            <a:xfrm>
              <a:off x="1082675" y="1589584"/>
              <a:ext cx="7519194" cy="622821"/>
              <a:chOff x="1400575" y="1833255"/>
              <a:chExt cx="7519194" cy="622821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1400575" y="1833255"/>
                <a:ext cx="7519194" cy="621233"/>
                <a:chOff x="1400575" y="1833255"/>
                <a:chExt cx="7519194" cy="621233"/>
              </a:xfrm>
            </p:grpSpPr>
            <p:grpSp>
              <p:nvGrpSpPr>
                <p:cNvPr id="55" name="组合 54"/>
                <p:cNvGrpSpPr/>
                <p:nvPr/>
              </p:nvGrpSpPr>
              <p:grpSpPr>
                <a:xfrm>
                  <a:off x="1400575" y="1833255"/>
                  <a:ext cx="1052513" cy="620712"/>
                  <a:chOff x="1026520" y="2337311"/>
                  <a:chExt cx="1052513" cy="620712"/>
                </a:xfrm>
              </p:grpSpPr>
              <p:graphicFrame>
                <p:nvGraphicFramePr>
                  <p:cNvPr id="59" name="对象 58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508028847"/>
                      </p:ext>
                    </p:extLst>
                  </p:nvPr>
                </p:nvGraphicFramePr>
                <p:xfrm>
                  <a:off x="1026520" y="2337311"/>
                  <a:ext cx="239713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8539" name="公式" r:id="rId4" imgW="152280" imgH="393480" progId="Equation.3">
                          <p:embed/>
                        </p:oleObj>
                      </mc:Choice>
                      <mc:Fallback>
                        <p:oleObj name="公式" r:id="rId4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5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026520" y="2337311"/>
                                <a:ext cx="239713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60" name="对象 59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953470048"/>
                      </p:ext>
                    </p:extLst>
                  </p:nvPr>
                </p:nvGraphicFramePr>
                <p:xfrm>
                  <a:off x="1855195" y="2337311"/>
                  <a:ext cx="223838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8540" name="公式" r:id="rId6" imgW="139680" imgH="393480" progId="Equation.3">
                          <p:embed/>
                        </p:oleObj>
                      </mc:Choice>
                      <mc:Fallback>
                        <p:oleObj name="公式" r:id="rId6" imgW="1396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7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855195" y="2337311"/>
                                <a:ext cx="223838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pSp>
              <p:nvGrpSpPr>
                <p:cNvPr id="56" name="组合 55"/>
                <p:cNvGrpSpPr/>
                <p:nvPr/>
              </p:nvGrpSpPr>
              <p:grpSpPr>
                <a:xfrm>
                  <a:off x="3017692" y="1833776"/>
                  <a:ext cx="5902077" cy="620712"/>
                  <a:chOff x="24060" y="2104229"/>
                  <a:chExt cx="5902077" cy="620712"/>
                </a:xfrm>
              </p:grpSpPr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1138238" y="2182093"/>
                    <a:ext cx="478789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2400" dirty="0" smtClean="0">
                        <a:latin typeface="楷体" pitchFamily="49" charset="-122"/>
                        <a:ea typeface="楷体" pitchFamily="49" charset="-122"/>
                      </a:rPr>
                      <a:t>     </a:t>
                    </a:r>
                    <a:endParaRPr lang="zh-CN" altLang="en-US" sz="2400" dirty="0">
                      <a:latin typeface="楷体" pitchFamily="49" charset="-122"/>
                      <a:ea typeface="楷体" pitchFamily="49" charset="-122"/>
                    </a:endParaRPr>
                  </a:p>
                </p:txBody>
              </p:sp>
              <p:graphicFrame>
                <p:nvGraphicFramePr>
                  <p:cNvPr id="58" name="对象 57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308185060"/>
                      </p:ext>
                    </p:extLst>
                  </p:nvPr>
                </p:nvGraphicFramePr>
                <p:xfrm>
                  <a:off x="24060" y="2104229"/>
                  <a:ext cx="239713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8541" name="公式" r:id="rId8" imgW="152280" imgH="393480" progId="Equation.3">
                          <p:embed/>
                        </p:oleObj>
                      </mc:Choice>
                      <mc:Fallback>
                        <p:oleObj name="公式" r:id="rId8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4060" y="2104229"/>
                                <a:ext cx="239713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  <p:graphicFrame>
            <p:nvGraphicFramePr>
              <p:cNvPr id="52" name="对象 51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48857314"/>
                  </p:ext>
                </p:extLst>
              </p:nvPr>
            </p:nvGraphicFramePr>
            <p:xfrm>
              <a:off x="3794525" y="1834842"/>
              <a:ext cx="220663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542" name="公式" r:id="rId10" imgW="139680" imgH="393480" progId="Equation.3">
                      <p:embed/>
                    </p:oleObj>
                  </mc:Choice>
                  <mc:Fallback>
                    <p:oleObj name="公式" r:id="rId10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94525" y="1834842"/>
                            <a:ext cx="220663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3" name="对象 52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55253262"/>
                  </p:ext>
                </p:extLst>
              </p:nvPr>
            </p:nvGraphicFramePr>
            <p:xfrm>
              <a:off x="4539063" y="1833255"/>
              <a:ext cx="303212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543" name="公式" r:id="rId12" imgW="190440" imgH="393480" progId="Equation.3">
                      <p:embed/>
                    </p:oleObj>
                  </mc:Choice>
                  <mc:Fallback>
                    <p:oleObj name="公式" r:id="rId12" imgW="19044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39063" y="1833255"/>
                            <a:ext cx="303212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4" name="对象 53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52182333"/>
                  </p:ext>
                </p:extLst>
              </p:nvPr>
            </p:nvGraphicFramePr>
            <p:xfrm>
              <a:off x="5361388" y="1835363"/>
              <a:ext cx="242887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544" name="公式" r:id="rId14" imgW="152280" imgH="393480" progId="Equation.3">
                      <p:embed/>
                    </p:oleObj>
                  </mc:Choice>
                  <mc:Fallback>
                    <p:oleObj name="公式" r:id="rId14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61388" y="1835363"/>
                            <a:ext cx="242887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47" name="对象 46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17647913"/>
                </p:ext>
              </p:extLst>
            </p:nvPr>
          </p:nvGraphicFramePr>
          <p:xfrm>
            <a:off x="5868144" y="1563688"/>
            <a:ext cx="241300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5" name="公式" r:id="rId16" imgW="152280" imgH="393480" progId="Equation.3">
                    <p:embed/>
                  </p:oleObj>
                </mc:Choice>
                <mc:Fallback>
                  <p:oleObj name="公式" r:id="rId16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8144" y="1563688"/>
                          <a:ext cx="241300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对象 4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9840060"/>
                </p:ext>
              </p:extLst>
            </p:nvPr>
          </p:nvGraphicFramePr>
          <p:xfrm>
            <a:off x="6591300" y="1562596"/>
            <a:ext cx="244475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6" name="公式" r:id="rId18" imgW="152280" imgH="393480" progId="Equation.3">
                    <p:embed/>
                  </p:oleObj>
                </mc:Choice>
                <mc:Fallback>
                  <p:oleObj name="公式" r:id="rId18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91300" y="1562596"/>
                          <a:ext cx="244475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106" y="2618105"/>
            <a:ext cx="6063208" cy="182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5412407" y="3482201"/>
            <a:ext cx="1319833" cy="620713"/>
            <a:chOff x="5052367" y="3363838"/>
            <a:chExt cx="1319833" cy="620713"/>
          </a:xfrm>
        </p:grpSpPr>
        <p:graphicFrame>
          <p:nvGraphicFramePr>
            <p:cNvPr id="62" name="对象 61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5411005"/>
                </p:ext>
              </p:extLst>
            </p:nvPr>
          </p:nvGraphicFramePr>
          <p:xfrm>
            <a:off x="5052367" y="3363838"/>
            <a:ext cx="239713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7" name="公式" r:id="rId21" imgW="152280" imgH="393480" progId="Equation.3">
                    <p:embed/>
                  </p:oleObj>
                </mc:Choice>
                <mc:Fallback>
                  <p:oleObj name="公式" r:id="rId21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52367" y="3363838"/>
                          <a:ext cx="239713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3" name="对象 6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71588808"/>
                </p:ext>
              </p:extLst>
            </p:nvPr>
          </p:nvGraphicFramePr>
          <p:xfrm>
            <a:off x="5436096" y="3363838"/>
            <a:ext cx="239713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8" name="公式" r:id="rId22" imgW="152280" imgH="393480" progId="Equation.3">
                    <p:embed/>
                  </p:oleObj>
                </mc:Choice>
                <mc:Fallback>
                  <p:oleObj name="公式" r:id="rId22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6096" y="3363838"/>
                          <a:ext cx="239713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对象 6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87900631"/>
                </p:ext>
              </p:extLst>
            </p:nvPr>
          </p:nvGraphicFramePr>
          <p:xfrm>
            <a:off x="5791497" y="3363838"/>
            <a:ext cx="220663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9" name="公式" r:id="rId23" imgW="139680" imgH="393480" progId="Equation.3">
                    <p:embed/>
                  </p:oleObj>
                </mc:Choice>
                <mc:Fallback>
                  <p:oleObj name="公式" r:id="rId23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1497" y="3363838"/>
                          <a:ext cx="220663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" name="对象 66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4217966"/>
                </p:ext>
              </p:extLst>
            </p:nvPr>
          </p:nvGraphicFramePr>
          <p:xfrm>
            <a:off x="6130900" y="3363838"/>
            <a:ext cx="241300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0" name="公式" r:id="rId24" imgW="152280" imgH="393480" progId="Equation.3">
                    <p:embed/>
                  </p:oleObj>
                </mc:Choice>
                <mc:Fallback>
                  <p:oleObj name="公式" r:id="rId24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30900" y="3363838"/>
                          <a:ext cx="241300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" name="组合 1"/>
          <p:cNvGrpSpPr/>
          <p:nvPr/>
        </p:nvGrpSpPr>
        <p:grpSpPr>
          <a:xfrm>
            <a:off x="2323331" y="3509560"/>
            <a:ext cx="1384573" cy="620713"/>
            <a:chOff x="2063750" y="3391197"/>
            <a:chExt cx="1384573" cy="620713"/>
          </a:xfrm>
        </p:grpSpPr>
        <p:graphicFrame>
          <p:nvGraphicFramePr>
            <p:cNvPr id="61" name="对象 6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9903000"/>
                </p:ext>
              </p:extLst>
            </p:nvPr>
          </p:nvGraphicFramePr>
          <p:xfrm>
            <a:off x="2063750" y="3391198"/>
            <a:ext cx="223838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1" name="公式" r:id="rId25" imgW="139680" imgH="393480" progId="Equation.3">
                    <p:embed/>
                  </p:oleObj>
                </mc:Choice>
                <mc:Fallback>
                  <p:oleObj name="公式" r:id="rId25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3750" y="3391198"/>
                          <a:ext cx="223838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对象 6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51477499"/>
                </p:ext>
              </p:extLst>
            </p:nvPr>
          </p:nvGraphicFramePr>
          <p:xfrm>
            <a:off x="2411760" y="3391198"/>
            <a:ext cx="303212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2" name="公式" r:id="rId26" imgW="190440" imgH="393480" progId="Equation.3">
                    <p:embed/>
                  </p:oleObj>
                </mc:Choice>
                <mc:Fallback>
                  <p:oleObj name="公式" r:id="rId26" imgW="1904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1760" y="3391198"/>
                          <a:ext cx="303212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6" name="对象 6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42824670"/>
                </p:ext>
              </p:extLst>
            </p:nvPr>
          </p:nvGraphicFramePr>
          <p:xfrm>
            <a:off x="2816945" y="3391197"/>
            <a:ext cx="242887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3" name="公式" r:id="rId27" imgW="152280" imgH="393480" progId="Equation.3">
                    <p:embed/>
                  </p:oleObj>
                </mc:Choice>
                <mc:Fallback>
                  <p:oleObj name="公式" r:id="rId27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6945" y="3391197"/>
                          <a:ext cx="242887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8" name="对象 6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55054050"/>
                </p:ext>
              </p:extLst>
            </p:nvPr>
          </p:nvGraphicFramePr>
          <p:xfrm>
            <a:off x="3203848" y="3391197"/>
            <a:ext cx="244475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4" name="公式" r:id="rId28" imgW="152280" imgH="393480" progId="Equation.3">
                    <p:embed/>
                  </p:oleObj>
                </mc:Choice>
                <mc:Fallback>
                  <p:oleObj name="公式" r:id="rId28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3848" y="3391197"/>
                          <a:ext cx="244475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99158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65839" y="570334"/>
            <a:ext cx="7239004" cy="648072"/>
            <a:chOff x="971600" y="987574"/>
            <a:chExt cx="7239004" cy="648072"/>
          </a:xfrm>
        </p:grpSpPr>
        <p:sp>
          <p:nvSpPr>
            <p:cNvPr id="23" name="TextBox 22"/>
            <p:cNvSpPr txBox="1"/>
            <p:nvPr/>
          </p:nvSpPr>
          <p:spPr>
            <a:xfrm>
              <a:off x="971600" y="987574"/>
              <a:ext cx="72390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latin typeface="楷体" pitchFamily="49" charset="-122"/>
                  <a:ea typeface="楷体" pitchFamily="49" charset="-122"/>
                </a:rPr>
                <a:t>3</a:t>
              </a:r>
              <a:r>
                <a:rPr lang="en-US" altLang="zh-CN" sz="3200" b="1" dirty="0" smtClean="0">
                  <a:latin typeface="楷体" pitchFamily="49" charset="-122"/>
                  <a:ea typeface="楷体" pitchFamily="49" charset="-122"/>
                </a:rPr>
                <a:t>.</a:t>
              </a:r>
              <a:endParaRPr lang="zh-CN" altLang="en-US" sz="3200" b="1" dirty="0">
                <a:latin typeface="楷体" pitchFamily="49" charset="-122"/>
                <a:ea typeface="楷体" pitchFamily="49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1459104" y="1012726"/>
              <a:ext cx="4409040" cy="622920"/>
              <a:chOff x="1400575" y="1833255"/>
              <a:chExt cx="4244975" cy="622920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1400575" y="1833255"/>
                <a:ext cx="1847850" cy="621332"/>
                <a:chOff x="1400575" y="1833255"/>
                <a:chExt cx="1847850" cy="621332"/>
              </a:xfrm>
            </p:grpSpPr>
            <p:grpSp>
              <p:nvGrpSpPr>
                <p:cNvPr id="74" name="组合 73"/>
                <p:cNvGrpSpPr/>
                <p:nvPr/>
              </p:nvGrpSpPr>
              <p:grpSpPr>
                <a:xfrm>
                  <a:off x="1400575" y="1833255"/>
                  <a:ext cx="1063625" cy="621332"/>
                  <a:chOff x="1026520" y="2337311"/>
                  <a:chExt cx="1063625" cy="621332"/>
                </a:xfrm>
              </p:grpSpPr>
              <p:graphicFrame>
                <p:nvGraphicFramePr>
                  <p:cNvPr id="78" name="对象 77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890166436"/>
                      </p:ext>
                    </p:extLst>
                  </p:nvPr>
                </p:nvGraphicFramePr>
                <p:xfrm>
                  <a:off x="1026520" y="2337311"/>
                  <a:ext cx="239713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8340" name="公式" r:id="rId3" imgW="152280" imgH="393480" progId="Equation.3">
                          <p:embed/>
                        </p:oleObj>
                      </mc:Choice>
                      <mc:Fallback>
                        <p:oleObj name="公式" r:id="rId3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026520" y="2337311"/>
                                <a:ext cx="239713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79" name="对象 78">
                    <a:hlinkClick r:id="" action="ppaction://ole?verb=1"/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932342544"/>
                      </p:ext>
                    </p:extLst>
                  </p:nvPr>
                </p:nvGraphicFramePr>
                <p:xfrm>
                  <a:off x="1845670" y="2337931"/>
                  <a:ext cx="244475" cy="62071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8341" name="公式" r:id="rId5" imgW="152280" imgH="393480" progId="Equation.3">
                          <p:embed/>
                        </p:oleObj>
                      </mc:Choice>
                      <mc:Fallback>
                        <p:oleObj name="公式" r:id="rId5" imgW="152280" imgH="393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845670" y="2337931"/>
                                <a:ext cx="244475" cy="620712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aphicFrame>
              <p:nvGraphicFramePr>
                <p:cNvPr id="77" name="对象 76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061199075"/>
                    </p:ext>
                  </p:extLst>
                </p:nvPr>
              </p:nvGraphicFramePr>
              <p:xfrm>
                <a:off x="3027763" y="1833875"/>
                <a:ext cx="220662" cy="6207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342" name="公式" r:id="rId7" imgW="139680" imgH="393480" progId="Equation.3">
                        <p:embed/>
                      </p:oleObj>
                    </mc:Choice>
                    <mc:Fallback>
                      <p:oleObj name="公式" r:id="rId7" imgW="1396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27763" y="1833875"/>
                              <a:ext cx="220662" cy="6207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70" name="对象 69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56068887"/>
                  </p:ext>
                </p:extLst>
              </p:nvPr>
            </p:nvGraphicFramePr>
            <p:xfrm>
              <a:off x="3794525" y="1834842"/>
              <a:ext cx="220663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43" name="公式" r:id="rId9" imgW="139680" imgH="393480" progId="Equation.3">
                      <p:embed/>
                    </p:oleObj>
                  </mc:Choice>
                  <mc:Fallback>
                    <p:oleObj name="公式" r:id="rId9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94525" y="1834842"/>
                            <a:ext cx="220663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1" name="对象 70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51621762"/>
                  </p:ext>
                </p:extLst>
              </p:nvPr>
            </p:nvGraphicFramePr>
            <p:xfrm>
              <a:off x="4578750" y="1833875"/>
              <a:ext cx="222250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44" name="公式" r:id="rId11" imgW="139680" imgH="393480" progId="Equation.3">
                      <p:embed/>
                    </p:oleObj>
                  </mc:Choice>
                  <mc:Fallback>
                    <p:oleObj name="公式" r:id="rId11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78750" y="1833875"/>
                            <a:ext cx="222250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3" name="对象 72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54515776"/>
                  </p:ext>
                </p:extLst>
              </p:nvPr>
            </p:nvGraphicFramePr>
            <p:xfrm>
              <a:off x="5321700" y="1835462"/>
              <a:ext cx="323850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45" name="公式" r:id="rId13" imgW="203040" imgH="393480" progId="Equation.3">
                      <p:embed/>
                    </p:oleObj>
                  </mc:Choice>
                  <mc:Fallback>
                    <p:oleObj name="公式" r:id="rId13" imgW="20304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21700" y="1835462"/>
                            <a:ext cx="323850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pic>
        <p:nvPicPr>
          <p:cNvPr id="80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10251" r="18182" b="9263"/>
          <a:stretch/>
        </p:blipFill>
        <p:spPr bwMode="auto">
          <a:xfrm>
            <a:off x="7477125" y="2640645"/>
            <a:ext cx="1175426" cy="10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圆角矩形标注 81"/>
          <p:cNvSpPr>
            <a:spLocks noChangeArrowheads="1"/>
          </p:cNvSpPr>
          <p:nvPr/>
        </p:nvSpPr>
        <p:spPr bwMode="auto">
          <a:xfrm>
            <a:off x="1437971" y="1779662"/>
            <a:ext cx="6039154" cy="648072"/>
          </a:xfrm>
          <a:prstGeom prst="wedgeRoundRectCallout">
            <a:avLst>
              <a:gd name="adj1" fmla="val -53033"/>
              <a:gd name="adj2" fmla="val 51485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上面的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分数，哪个最接近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？哪个最接近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590371" y="3291830"/>
            <a:ext cx="5789941" cy="648072"/>
            <a:chOff x="1590371" y="3291830"/>
            <a:chExt cx="5789941" cy="648072"/>
          </a:xfrm>
          <a:noFill/>
        </p:grpSpPr>
        <p:sp>
          <p:nvSpPr>
            <p:cNvPr id="83" name="圆角矩形标注 82"/>
            <p:cNvSpPr>
              <a:spLocks noChangeArrowheads="1"/>
            </p:cNvSpPr>
            <p:nvPr/>
          </p:nvSpPr>
          <p:spPr bwMode="auto">
            <a:xfrm>
              <a:off x="1590371" y="3291830"/>
              <a:ext cx="5789941" cy="648072"/>
            </a:xfrm>
            <a:prstGeom prst="wedgeRoundRectCallout">
              <a:avLst>
                <a:gd name="adj1" fmla="val 54392"/>
                <a:gd name="adj2" fmla="val -39639"/>
                <a:gd name="adj3" fmla="val 16667"/>
              </a:avLst>
            </a:prstGeom>
            <a:grpFill/>
            <a:ln w="25400" algn="ctr">
              <a:solidFill>
                <a:srgbClr val="F9C7C7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上面的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分数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， 最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接近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0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， 最接近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84" name="对象 8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20094493"/>
                </p:ext>
              </p:extLst>
            </p:nvPr>
          </p:nvGraphicFramePr>
          <p:xfrm>
            <a:off x="3419872" y="3291830"/>
            <a:ext cx="229191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46" name="公式" r:id="rId16" imgW="139680" imgH="393480" progId="Equation.3">
                    <p:embed/>
                  </p:oleObj>
                </mc:Choice>
                <mc:Fallback>
                  <p:oleObj name="公式" r:id="rId16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19872" y="3291830"/>
                          <a:ext cx="229191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5" name="对象 8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66182053"/>
                </p:ext>
              </p:extLst>
            </p:nvPr>
          </p:nvGraphicFramePr>
          <p:xfrm>
            <a:off x="4932040" y="3291830"/>
            <a:ext cx="336367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47" name="公式" r:id="rId17" imgW="203040" imgH="393480" progId="Equation.3">
                    <p:embed/>
                  </p:oleObj>
                </mc:Choice>
                <mc:Fallback>
                  <p:oleObj name="公式" r:id="rId17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32040" y="3291830"/>
                          <a:ext cx="336367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2135558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02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043608" y="3190205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45364" y="454050"/>
            <a:ext cx="7239004" cy="949022"/>
            <a:chOff x="645364" y="454050"/>
            <a:chExt cx="7239004" cy="949022"/>
          </a:xfrm>
        </p:grpSpPr>
        <p:sp>
          <p:nvSpPr>
            <p:cNvPr id="23" name="TextBox 22"/>
            <p:cNvSpPr txBox="1"/>
            <p:nvPr/>
          </p:nvSpPr>
          <p:spPr>
            <a:xfrm>
              <a:off x="645364" y="572075"/>
              <a:ext cx="72390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4.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有一种黄豆，每千克中含有  千克蛋白质和   千克淀粉。蛋白质和淀粉哪种含量高一些？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49" name="对象 4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94167120"/>
                </p:ext>
              </p:extLst>
            </p:nvPr>
          </p:nvGraphicFramePr>
          <p:xfrm>
            <a:off x="4770199" y="454050"/>
            <a:ext cx="233849" cy="6055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82" name="公式" r:id="rId3" imgW="152280" imgH="393480" progId="Equation.3">
                    <p:embed/>
                  </p:oleObj>
                </mc:Choice>
                <mc:Fallback>
                  <p:oleObj name="公式" r:id="rId3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0199" y="454050"/>
                          <a:ext cx="233849" cy="6055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对象 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22110554"/>
                </p:ext>
              </p:extLst>
            </p:nvPr>
          </p:nvGraphicFramePr>
          <p:xfrm>
            <a:off x="6948264" y="483518"/>
            <a:ext cx="319088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83" name="公式" r:id="rId5" imgW="203040" imgH="393480" progId="Equation.3">
                    <p:embed/>
                  </p:oleObj>
                </mc:Choice>
                <mc:Fallback>
                  <p:oleObj name="公式" r:id="rId5" imgW="203040" imgH="393480" progId="Equation.3">
                    <p:embed/>
                    <p:pic>
                      <p:nvPicPr>
                        <p:cNvPr id="0" name="对象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48264" y="483518"/>
                          <a:ext cx="319088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" name="TextBox 50"/>
          <p:cNvSpPr txBox="1"/>
          <p:nvPr/>
        </p:nvSpPr>
        <p:spPr>
          <a:xfrm>
            <a:off x="1924224" y="3766269"/>
            <a:ext cx="5600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蛋白质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含量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高一些。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915816" y="2102568"/>
            <a:ext cx="3456384" cy="1375669"/>
            <a:chOff x="2483768" y="1988169"/>
            <a:chExt cx="3456384" cy="1375669"/>
          </a:xfrm>
        </p:grpSpPr>
        <p:sp>
          <p:nvSpPr>
            <p:cNvPr id="5" name="TextBox 4"/>
            <p:cNvSpPr txBox="1"/>
            <p:nvPr/>
          </p:nvSpPr>
          <p:spPr>
            <a:xfrm>
              <a:off x="2483768" y="2067694"/>
              <a:ext cx="345638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 =   </a:t>
              </a:r>
            </a:p>
            <a:p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 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＞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53" name="对象 5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60533307"/>
                </p:ext>
              </p:extLst>
            </p:nvPr>
          </p:nvGraphicFramePr>
          <p:xfrm>
            <a:off x="2771800" y="1988169"/>
            <a:ext cx="23971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84" name="公式" r:id="rId7" imgW="152280" imgH="393480" progId="Equation.3">
                    <p:embed/>
                  </p:oleObj>
                </mc:Choice>
                <mc:Fallback>
                  <p:oleObj name="公式" r:id="rId7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1988169"/>
                          <a:ext cx="23971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对象 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20498028"/>
                </p:ext>
              </p:extLst>
            </p:nvPr>
          </p:nvGraphicFramePr>
          <p:xfrm>
            <a:off x="3213100" y="1995488"/>
            <a:ext cx="319088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85" name="公式" r:id="rId9" imgW="203040" imgH="393480" progId="Equation.3">
                    <p:embed/>
                  </p:oleObj>
                </mc:Choice>
                <mc:Fallback>
                  <p:oleObj name="公式" r:id="rId9" imgW="203040" imgH="393480" progId="Equation.3">
                    <p:embed/>
                    <p:pic>
                      <p:nvPicPr>
                        <p:cNvPr id="0" name="对象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3100" y="1995488"/>
                          <a:ext cx="319088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对象 6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5563694"/>
                </p:ext>
              </p:extLst>
            </p:nvPr>
          </p:nvGraphicFramePr>
          <p:xfrm>
            <a:off x="2771800" y="2743125"/>
            <a:ext cx="239713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86" name="公式" r:id="rId11" imgW="152280" imgH="393480" progId="Equation.3">
                    <p:embed/>
                  </p:oleObj>
                </mc:Choice>
                <mc:Fallback>
                  <p:oleObj name="公式" r:id="rId11" imgW="152280" imgH="393480" progId="Equation.3">
                    <p:embed/>
                    <p:pic>
                      <p:nvPicPr>
                        <p:cNvPr id="0" name="对象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2743125"/>
                          <a:ext cx="239713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对象 54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8422889"/>
                </p:ext>
              </p:extLst>
            </p:nvPr>
          </p:nvGraphicFramePr>
          <p:xfrm>
            <a:off x="3275856" y="2743125"/>
            <a:ext cx="319088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87" name="公式" r:id="rId13" imgW="203040" imgH="393480" progId="Equation.3">
                    <p:embed/>
                  </p:oleObj>
                </mc:Choice>
                <mc:Fallback>
                  <p:oleObj name="公式" r:id="rId13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5856" y="2743125"/>
                          <a:ext cx="319088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03645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971600" y="2839741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27584" y="411510"/>
            <a:ext cx="7239004" cy="1667764"/>
            <a:chOff x="971600" y="987574"/>
            <a:chExt cx="7239004" cy="1667764"/>
          </a:xfrm>
        </p:grpSpPr>
        <p:sp>
          <p:nvSpPr>
            <p:cNvPr id="23" name="TextBox 22"/>
            <p:cNvSpPr txBox="1"/>
            <p:nvPr/>
          </p:nvSpPr>
          <p:spPr>
            <a:xfrm>
              <a:off x="971600" y="987574"/>
              <a:ext cx="7239004" cy="16677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5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.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铺两条同样长的自来水管道，第一工程队已经扑了全长的   ，第二工程队已经铺了全长的   。哪个工程队已铺的长一些？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49" name="对象 4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0607846"/>
                </p:ext>
              </p:extLst>
            </p:nvPr>
          </p:nvGraphicFramePr>
          <p:xfrm>
            <a:off x="2100040" y="1590997"/>
            <a:ext cx="23971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14" name="公式" r:id="rId3" imgW="152280" imgH="393480" progId="Equation.3">
                    <p:embed/>
                  </p:oleObj>
                </mc:Choice>
                <mc:Fallback>
                  <p:oleObj name="公式" r:id="rId3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00040" y="1590997"/>
                          <a:ext cx="23971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对象 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8775067"/>
                </p:ext>
              </p:extLst>
            </p:nvPr>
          </p:nvGraphicFramePr>
          <p:xfrm>
            <a:off x="6483350" y="1590997"/>
            <a:ext cx="239713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15" name="公式" r:id="rId5" imgW="152280" imgH="393480" progId="Equation.3">
                    <p:embed/>
                  </p:oleObj>
                </mc:Choice>
                <mc:Fallback>
                  <p:oleObj name="公式" r:id="rId5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83350" y="1590997"/>
                          <a:ext cx="239713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" name="TextBox 50"/>
          <p:cNvSpPr txBox="1"/>
          <p:nvPr/>
        </p:nvSpPr>
        <p:spPr>
          <a:xfrm>
            <a:off x="1852216" y="4034260"/>
            <a:ext cx="5600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第二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工程队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已铺的长一些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43808" y="2427734"/>
            <a:ext cx="3456384" cy="1420839"/>
            <a:chOff x="2483768" y="2663799"/>
            <a:chExt cx="3456384" cy="1420839"/>
          </a:xfrm>
        </p:grpSpPr>
        <p:grpSp>
          <p:nvGrpSpPr>
            <p:cNvPr id="8" name="组合 7"/>
            <p:cNvGrpSpPr/>
            <p:nvPr/>
          </p:nvGrpSpPr>
          <p:grpSpPr>
            <a:xfrm>
              <a:off x="2483768" y="2708249"/>
              <a:ext cx="3456384" cy="1376389"/>
              <a:chOff x="2483768" y="1988169"/>
              <a:chExt cx="3456384" cy="1376389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2483768" y="2067694"/>
                <a:ext cx="345638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   =        =   </a:t>
                </a:r>
              </a:p>
              <a:p>
                <a:endParaRPr lang="en-US" altLang="zh-CN" sz="2400" b="1" dirty="0">
                  <a:latin typeface="楷体" pitchFamily="49" charset="-122"/>
                  <a:ea typeface="楷体" pitchFamily="49" charset="-122"/>
                </a:endParaRPr>
              </a:p>
              <a:p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   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＜</a:t>
                </a:r>
              </a:p>
            </p:txBody>
          </p:sp>
          <p:graphicFrame>
            <p:nvGraphicFramePr>
              <p:cNvPr id="53" name="对象 52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7483697"/>
                  </p:ext>
                </p:extLst>
              </p:nvPr>
            </p:nvGraphicFramePr>
            <p:xfrm>
              <a:off x="2771800" y="1988169"/>
              <a:ext cx="239712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516" name="公式" r:id="rId7" imgW="152280" imgH="393480" progId="Equation.3">
                      <p:embed/>
                    </p:oleObj>
                  </mc:Choice>
                  <mc:Fallback>
                    <p:oleObj name="公式" r:id="rId7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71800" y="1988169"/>
                            <a:ext cx="239712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" name="对象 5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21006234"/>
                  </p:ext>
                </p:extLst>
              </p:nvPr>
            </p:nvGraphicFramePr>
            <p:xfrm>
              <a:off x="3213100" y="1995488"/>
              <a:ext cx="319088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517" name="公式" r:id="rId9" imgW="203040" imgH="393480" progId="Equation.3">
                      <p:embed/>
                    </p:oleObj>
                  </mc:Choice>
                  <mc:Fallback>
                    <p:oleObj name="公式" r:id="rId9" imgW="20304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13100" y="1995488"/>
                            <a:ext cx="319088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" name="对象 6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2744836"/>
                  </p:ext>
                </p:extLst>
              </p:nvPr>
            </p:nvGraphicFramePr>
            <p:xfrm>
              <a:off x="2771800" y="2743125"/>
              <a:ext cx="239713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518" name="公式" r:id="rId11" imgW="152280" imgH="393480" progId="Equation.3">
                      <p:embed/>
                    </p:oleObj>
                  </mc:Choice>
                  <mc:Fallback>
                    <p:oleObj name="公式" r:id="rId11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71800" y="2743125"/>
                            <a:ext cx="239713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5" name="对象 54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23573338"/>
                  </p:ext>
                </p:extLst>
              </p:nvPr>
            </p:nvGraphicFramePr>
            <p:xfrm>
              <a:off x="3316288" y="2743845"/>
              <a:ext cx="239712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519" name="公式" r:id="rId13" imgW="152280" imgH="393480" progId="Equation.3">
                      <p:embed/>
                    </p:oleObj>
                  </mc:Choice>
                  <mc:Fallback>
                    <p:oleObj name="公式" r:id="rId13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16288" y="2743845"/>
                            <a:ext cx="239712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21" name="对象 2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92692898"/>
                </p:ext>
              </p:extLst>
            </p:nvPr>
          </p:nvGraphicFramePr>
          <p:xfrm>
            <a:off x="4171652" y="2663799"/>
            <a:ext cx="23971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20" name="公式" r:id="rId15" imgW="152280" imgH="393480" progId="Equation.3">
                    <p:embed/>
                  </p:oleObj>
                </mc:Choice>
                <mc:Fallback>
                  <p:oleObj name="公式" r:id="rId15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1652" y="2663799"/>
                          <a:ext cx="23971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对象 21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9263411"/>
                </p:ext>
              </p:extLst>
            </p:nvPr>
          </p:nvGraphicFramePr>
          <p:xfrm>
            <a:off x="4612952" y="2671118"/>
            <a:ext cx="319088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21" name="公式" r:id="rId17" imgW="203040" imgH="393480" progId="Equation.3">
                    <p:embed/>
                  </p:oleObj>
                </mc:Choice>
                <mc:Fallback>
                  <p:oleObj name="公式" r:id="rId17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12952" y="2671118"/>
                          <a:ext cx="319088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1941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070243" y="3432733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7957" y="411510"/>
            <a:ext cx="7544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下表是三位同学的投篮情况。谁投得最准？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163653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327" name="Picture 6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6"/>
          <a:stretch/>
        </p:blipFill>
        <p:spPr bwMode="auto">
          <a:xfrm>
            <a:off x="842700" y="1059582"/>
            <a:ext cx="7041668" cy="2106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4" name="对象 2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1239304"/>
              </p:ext>
            </p:extLst>
          </p:nvPr>
        </p:nvGraphicFramePr>
        <p:xfrm>
          <a:off x="5746750" y="1419622"/>
          <a:ext cx="3175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" name="公式" r:id="rId5" imgW="203040" imgH="393480" progId="Equation.3">
                  <p:embed/>
                </p:oleObj>
              </mc:Choice>
              <mc:Fallback>
                <p:oleObj name="公式" r:id="rId5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750" y="1419622"/>
                        <a:ext cx="317500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300822"/>
              </p:ext>
            </p:extLst>
          </p:nvPr>
        </p:nvGraphicFramePr>
        <p:xfrm>
          <a:off x="5816600" y="1995686"/>
          <a:ext cx="217488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7" name="公式" r:id="rId7" imgW="139680" imgH="393480" progId="Equation.3">
                  <p:embed/>
                </p:oleObj>
              </mc:Choice>
              <mc:Fallback>
                <p:oleObj name="公式" r:id="rId7" imgW="139680" imgH="393480" progId="Equation.3">
                  <p:embed/>
                  <p:pic>
                    <p:nvPicPr>
                      <p:cNvPr id="0" name="对象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6600" y="1995686"/>
                        <a:ext cx="217488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0579359"/>
              </p:ext>
            </p:extLst>
          </p:nvPr>
        </p:nvGraphicFramePr>
        <p:xfrm>
          <a:off x="5796136" y="2571750"/>
          <a:ext cx="238125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8" name="公式" r:id="rId9" imgW="152280" imgH="393480" progId="Equation.3">
                  <p:embed/>
                </p:oleObj>
              </mc:Choice>
              <mc:Fallback>
                <p:oleObj name="公式" r:id="rId9" imgW="152280" imgH="393480" progId="Equation.3">
                  <p:embed/>
                  <p:pic>
                    <p:nvPicPr>
                      <p:cNvPr id="0" name="对象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2571750"/>
                        <a:ext cx="238125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11560" y="3507854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0168" y="4126309"/>
            <a:ext cx="5600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答：陈冬冬投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得最准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691680" y="3416788"/>
            <a:ext cx="3456384" cy="636230"/>
            <a:chOff x="2483768" y="1977348"/>
            <a:chExt cx="3456384" cy="636230"/>
          </a:xfrm>
        </p:grpSpPr>
        <p:sp>
          <p:nvSpPr>
            <p:cNvPr id="22" name="TextBox 21"/>
            <p:cNvSpPr txBox="1"/>
            <p:nvPr/>
          </p:nvSpPr>
          <p:spPr>
            <a:xfrm>
              <a:off x="2483768" y="2067694"/>
              <a:ext cx="34563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 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＜  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＜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         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26" name="对象 2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90472952"/>
                </p:ext>
              </p:extLst>
            </p:nvPr>
          </p:nvGraphicFramePr>
          <p:xfrm>
            <a:off x="3347864" y="1988170"/>
            <a:ext cx="319088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79" name="公式" r:id="rId11" imgW="203040" imgH="393480" progId="Equation.3">
                    <p:embed/>
                  </p:oleObj>
                </mc:Choice>
                <mc:Fallback>
                  <p:oleObj name="公式" r:id="rId11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47864" y="1988170"/>
                          <a:ext cx="319088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对象 26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715784"/>
                </p:ext>
              </p:extLst>
            </p:nvPr>
          </p:nvGraphicFramePr>
          <p:xfrm>
            <a:off x="4014614" y="1992865"/>
            <a:ext cx="238125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80" name="公式" r:id="rId13" imgW="152280" imgH="393480" progId="Equation.3">
                    <p:embed/>
                  </p:oleObj>
                </mc:Choice>
                <mc:Fallback>
                  <p:oleObj name="公式" r:id="rId13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14614" y="1992865"/>
                          <a:ext cx="238125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对象 2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39750920"/>
                </p:ext>
              </p:extLst>
            </p:nvPr>
          </p:nvGraphicFramePr>
          <p:xfrm>
            <a:off x="2483768" y="1977348"/>
            <a:ext cx="219075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81" name="公式" r:id="rId15" imgW="139680" imgH="393480" progId="Equation.3">
                    <p:embed/>
                  </p:oleObj>
                </mc:Choice>
                <mc:Fallback>
                  <p:oleObj name="公式" r:id="rId15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3768" y="1977348"/>
                          <a:ext cx="219075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692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456</Words>
  <Application>Microsoft Office PowerPoint</Application>
  <PresentationFormat>全屏显示(16:9)</PresentationFormat>
  <Paragraphs>78</Paragraphs>
  <Slides>13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Calibri</vt:lpstr>
      <vt:lpstr>黑体</vt:lpstr>
      <vt:lpstr>幼圆</vt:lpstr>
      <vt:lpstr>楷体</vt:lpstr>
      <vt:lpstr>微软雅黑</vt:lpstr>
      <vt:lpstr>3_Office 主题</vt:lpstr>
      <vt:lpstr>6_Office 主题</vt:lpstr>
      <vt:lpstr>5_Office 主题</vt:lpstr>
      <vt:lpstr>4_Office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2019-10-14T07:50:43Z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